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Türkiye Yüzyılı Maarif Modeli, 5. sınıf Sosyal Bilgiler, 2. öğrenme alanı “Evimiz Dünya”. Öğrenme çıktısı SB.5.2.4 (2026-2027 yıllık planında 12–13. haftalar). Sunu programın süreç bileşenlerini izler: kaynakları belirleme (Bölüm 3), bilgileri bulma (Bölüm 1, 2 ve 4), bilgileri doğrulama ve kaydetme (Bölüm 3 ve 4). Öğrenciler kendi araştırmalarını yaptıktan sonra Bölüm 4’teki kartları doğrulama amacıyla açabilirsiniz. Öğrenci adlarıyla anlatılan örnek olaylar (Ela, Kerem, Yiğit, Ece, Ali) kurgusaldır; İstiklâl Marşı’nın yazılışı ve İzmir’deki bayrak olayı ise ders kitabındaki gerçek olaylardır. Kapak fotoğrafı: Bulgaristan sınırındaki Kapıkule Sınır Kapısı (Edirne).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İki soruyu sorun, öğrencilerin bildiklerini tahtaya not edin (ör. tatile gidilen ya da haberlerde adı geçen komşu ülkeler). Ardından her öğrenci 5N1K kartına merak ettiği bir soruyu yazsın. Kartları sınıf panosunda toplayın; Bölüm 4’ün sonundaki “Kartlarımıza dönelim” slaytında bu sorulara geri döneceksiniz.</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Web sürümünde ve PowerPoint’te başlıklara tıklayınca ilgili bölüme gidilir.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Kavramı somutlaştırın: Apartmandaki kapı komşusu ile ülkemizin kara komşusu arasında benzerlik kurun. Sınırlar devletlerin anlaşmalarıyla belirlenir; arazide nehirler, dağ sırtları, sınır taşları ya da tel örgülerle izlenebilir. Örneğin Edirne’de Yunanistan’la sınırımızın büyük bölümü Meriç Nehri boyunca uzanır.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Ülkemizin kuzeyinde Karadeniz, batısında Ege Denizi, güneyinde Akdeniz vardır. Deniz sınırı konusunu bu yaşta ayrıntıya girmeden, “denizde de devletlerin söz sahibi olduğu alanlar vardır” düzeyinde tutun.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Trakya, ülkemizin Avrupa kıtasındaki toprağıdır; Yunanistan ve Bulgaristan’la sınırımız buradadır. Diğer altı komşuyla sınırımız Anadolu’dadır. En uzun kara sınırımız Suriye ile, en kısası Azerbaycan’a bağlı Nahçıvan Özerk Cumhuriyeti iledir. Sınır uzunlukları kaynaklarda farklı ölçülerle verildiği için sunuda kilometre değeri kullanılmadı.</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Yönler ders kitabındaki gruplamaya göredir: batıda Yunanistan, kuzeybatıda Bulgaristan, kuzeydoğuda Gürcistan, doğuda Ermenistan, Azerbaycan (Nahçıvan) ve İran, güneyde Irak ve Suriye. Bu haritada ülke sınırları çizili değildir; öğrencilerle atlastaki siyasi haritaya da bakın. Her adımda “Bu komşu Ankara’ya göre hangi yönde?” diye sorun.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Program, bu dört kara komşusuyla denizde de komşu olduğumuzun vurgulanmasını ister. Atlasta kara sınırının denize ulaştığı yerleri gösterin: Meriç Nehri’nin ağzı (Ege Denizi), Kırklareli kıyısı (Karadeniz), Artvin kıyısı (Karadeniz), Hatay kıyısı (Akdeniz). Yunanistan’ın adaları Ege’de ve Akdeniz’de kıyılarımıza yakındır.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Dilsiz harita, üzerinde yer adı yazmayan haritadır; ders kitabındaki dilsiz haritalar da kullanılabilir. Göreceli konum kavramı SB.5.2.1’de ilimiz için kullanılmıştı; burada aynı beceriyi ülkemiz için uyguluyoruz. Ana yönler: kuzey, güney, doğu, batı; ara yönler: kuzeydoğu, kuzeybatı, güneydoğu, güneybatı.</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Nahçıvan Özerk Cumhuriyeti, Azerbaycan’a bağlıdır; merkezi Nahçıvan şehridir. Ders kitabındaki haritalarda “Nahçıvan Ö.C. (Azerbaycan)” biçiminde ve özerk bölge sınırıyla gösterilir. Iğdır’daki Dilucu Sınır Kapısı Nahçıvan’a açılır.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Diğer sınır illerimizden örnekler: Kırklareli (Bulgaristan), Ardahan (Gürcistan), Kars (Ermenistan), Ağrı ve Van (İran), Şırnak (Irak ve Suriye), Mardin, Şanlıurfa, Gaziantep ve Kilis (Suriye). Iğdır, üç ayrı komşuya sınırı olan tek ilimizdir. Öğrencilerin kendi illerinin göreceli konumunu (SB.5.2.1) sınır illerine göre de tarif etmelerini isteyin.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Örnek sınır kapıları: Kapıkule (Edirne–Bulgaristan), İpsala (Edirne–Yunanistan), Sarp (Artvin–Gürcistan), Dilucu (Iğdır–Nahçıvan), Gürbulak (Ağrı–İran), Habur (Şırnak–Irak), Cilvegözü (Hatay–Suriye). Bazı komşu ülkelere pasaport yerine kimlik kartıyla da gidilebilir; bu kurallar değişebildiği için güncel bilgi resmî kaynaklardan kontrol edilmelidir.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İpsala Sınır Kapısı, Edirne’nin İpsala ilçesindedir; nehrin öbür yakasında Yunanistan’ın Kipi Sınır Kapısı bulunur. Fotoğraf 2007’de bizim taraftan çekilmiştir: Öndeki asker ve nöbet kulübesi Türkiye’de, uzaktaki asker ve mavi-beyaz korkuluklar Yunanistan tarafındadır. Önce öğrencilerin fotoğrafı incelemesini ve ne gördüklerini söylemesini isteyin, sonra maddeleri açın. Sınırın yerde çizili bir çizgi olmadığını; burada nehrin, bayrakların ve işaretlerin sınırın yerini gösterdiğini vurgulayın.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Sınırlar, devletin söz sahibi olduğu toprakları belirler; bu yüzden bağımsızlığın da işaretidir. Sınır komşularıyla ticaret, kültür ve siyaset alanlarında yakın ilişkiler kurulur. Program, öğrencilerin sınırlarını ve komşularını tanıyarak millî bilinç geliştirmesini hedefler (D19.1). Her satırı açmadan önce öğrencilerin tahminini alın.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Program, öğretmenin bağımsızlık sembolleri hakkında açıklama yapmasını ve bu sırada ülkemizin bağımsızlık sembollerine değinilmesini ister. “İstiklal” sözcüğü bağımsızlık demektir; İstiklâl Marşı adını buradan alır.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Ders kitabı komşu devletlerin bağımsızlık sembolleri için bayrak, para birimi ve resmî dil bilgilerini ister; millî marş da bir bağımsızlık sembolüdür. Kartları açarken her sembol için “Bunu en son nerede gördün ya da duydun?” diye sorun.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Anayasa’nın 3. maddesi, Türkiye Devleti’nin ülkesi ve milletiyle bölünmez bir bütün olduğunu; dilinin Türkçe, bayrağının beyaz ay yıldızlı al bayrak, millî marşının İstiklâl Marşı, başkentinin Ankara olduğunu belirtir. 4. madde, ilk üç maddenin değiştirilemeyeceğini ve değiştirilmesinin teklif dahi edilemeyeceğini hükme bağlar. Para birimi Anayasa’da sayılmaz.</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Ders kitabındaki bilgilere göre yarışmaya 724 şiir katıldı. Mehmet Âkif, para ödülü olduğu için yarışmaya katılmamıştı. Dönemin Maarif Vekili (eğitim bakanı) Hamdullah Suphi Bey, Balıkesir Milletvekili Hasan Basri Bey aracılığıyla Âkif’ten marşı yazmasını rica etti. Şiir 1 Mart 1921’de Mecliste okundu, ayakta alkışlandı ve 12 Mart 1921’de kabul edildi. 12 Mart, İstiklâl Marşı’nın Kabulü ve Mehmet Âkif Ersoy’u Anma Günü’dür.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İstiklâl Marşı’ndaki “al sancak” bayrağımızdır. Bayrağımızın biçimi ve kullanımı Türk Bayrağı Kanununda düzenlenir. Öğrencilere bayrak törenlerinde nasıl durduklarını ve neden öyle durduklarını sorun.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Ders kitabındaki örnek olaya dayanır: Mustafa Kemal 10 Eylül 1922’de İzmir’e geldi. Kitaptaki anlatıma göre işgal sırasında aynı köşkte kalan Yunan kralı, yere serilen Türk bayrağını çiğnemişti; bu yüzden köşkün girişine Yunan bayrağı serilmişti. Mustafa Kemal aynı hatayı yapmayacağını söyleyip bayrağı kaldırttı; olay dünya basınında haber oldu. Sunuda olay özetlenmiş, konuşmalar alıntılanmamıştır.</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Bir önceki örnek olayla bağlantı kurun: Mustafa Kemal, savaştığı ülkenin bayrağına bile saygı gösterdi. Öğrencilerden uluslararası bir maçta ya da yarışmada gördükleri saygılı davranışlara örnek vermelerini isteyin.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Gözlem, araştırmanın ilk bilgi toplama yollarından biridir. Öğrencilerin notlarını bir sonraki derste paylaşın; ailelerinden öğrendikleri bilgiler de bir kaynaktır ama doğrulanması gerekir.</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 adımlar programın süreç bileşenleridir: a) kaynakları belirleme, b) bilgileri bulma, c) doğrulama, d) kaydetme. Paylaşma (afiş ve sunum) programın önerdiği performans görevidir.</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Program, yazılı ve görsel kaynakların öğretmen rehberliğinde belirlenmesini, dijital kaynaklardan da yararlanılmasını önerir. Ders kitabındaki karekodlu dijital kaynaklar da kullanılabilir. Haritalar için Harita Genel Müdürlüğünün hazırladığı haritalar güvenilir bir örnektir.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Program, ulaşılan bilgilerin güvenilir kaynaklarla karşılaştırılarak doğrulanmasını ister (E3.10). Kaynağın kim tarafından, ne zaman hazırlandığını sormayı alışkanlık hâline getirin.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Atlastaki Türkiye siyasi haritasını açın. Yön okunu, lejantı ve ölçeği birlikte bulun. Lejantta ülke sınırı, özerk bölge sınırı ve başkent işaretine dikkat çekin; Nahçıvan’ın sınırını bu işaretle gösterin.</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Süreç bileşeni a: Öğrenciler kullanacakları kaynakları öğretmen rehberliğinde belirler. Sınıfı sekiz gruba ayırıp her gruba bir komşu verirseniz Bölüm 4’teki afiş görevine de hazırlık yapmış olursunuz.</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Kartın alanları programın istediği bilgilerdir: başkent, bağımsızlık sembolleri (bayrak, dil, para) ve ülkemize göre konum. Öğrencilerden araştırdıkları komşu için aynı kartı doldurmalarını ve her bilginin kaynağını yazmalarını isteyin. Ders kitabındaki bilgi kartlarında yönetim şekli de sorulur; sekiz kara komşumuzun hepsinin resmî yönetim şekli cumhuriyettir. Gürcistan bayrağında ortada büyük bir kırmızı haç, dört köşesinde birer küçük kırmızı haç vardır.</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Bulgaristan, 1 Ocak 2026’dan beri avro kullanır; önceki parası levaydı. Benzer biçimde ülkelerin nüfusu, hatta bayrakları değişebilir: Suriye Aralık 2024’ten beri yeşil, beyaz ve siyah şeritli, beyaz şeridinde üç kırmızı yıldız bulunan bayrağı kullanır; bu bayrak Mart 2025’te kabul edilen Anayasa Bildirgesi ile resmîleşti. Eski kaynaklarda kırmızı, beyaz, siyah şeritli ve iki yeşil yıldızlı eski bayrak görülebilir. Öğrencilere kaynağın tarihini not etmelerini hatırlatın (süreç bileşeni c).</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Süreç bileşeni d: Öğrenciler belirledikleri kaynaklardan edindikleri bilgileri kaydeder. Kaynakçada kitabın adı ve basım yılı, sitenin adı ve bakıldığı tarih yazılabilir.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Yiğit’in dört adımı programın dört süreç bileşenine karşılık gelir: kaynakları belirleme, bilgileri bulma, doğrulama, kaydetme. Öğrencilerden kendi araştırmalarında hangi adımda zorlandıklarını anlatmalarını isteyin.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Program, kara komşularımızın başkentlerinin öğrenciler tarafından kaynaklardan bulunmasını ister. Önce öğrencilerin bulduğu başkentleri tahtaya yazın, sonraki slaytlarla karşılaştırın.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Yunanistan 1981’de Avrupa Birliğinin öncülü Avrupa Ekonomik Topluluğuna, Bulgaristan 2007’de Avrupa Birliğine katıldı. Bulgaristan 1 Ocak 2026’da levadan avroya geçti. Türkiye–Yunanistan kara sınırının büyük bölümü Meriç Nehri boyuncadır. Edirne hem Yunanistan’a hem Bulgaristan’a, Kırklareli Bulgaristan’a sınırdır.</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Kafkasya, Karadeniz ile Hazar Denizi arasındaki dağlık bölgedir. Gürcistan, Artvin ve Ardahan’a; Nahçıvan, Iğdır’a sınırdır; Ermenistan’a sınırı olan illerimize Kars ve Iğdır örnek verilebilir. Gürcüce ve Ermenicenin kendine özgü alfabeleri vardır. Gürcistan bilgileri Bölüm 3’teki örnek bilgi kartıyla karşılaştırılabilir.</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Irak’ın anayasası Arapça ve Kürtçeyi resmî dil olarak sayar. Irak, Hakkâri ve Şırnak’a; Suriye, Hatay, Kilis, Gaziantep, Şanlıurfa, Mardin ve Şırnak’a sınırdır. Fırat ve Dicle ülkemizden doğar; Fırat Suriye’den ve Irak’tan, Dicle Irak’tan geçer.</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Fotoğrafları açarken her başkent için “Bu ülke bizim hangi yönümüzde?” diye sorun. Atina’daki Akropolis, 2.400 yılı aşkın geçmişi olan antik tapınakların bulunduğu tepedir; en ünlüsü Parthenon’dur (fotoğrafta onarım iskeleleri görülür). Sofya’daki Aleksandr Nevski Katedrali şehrin simgesidir. Tiflis’te Narikala Kalesi eski şehrin üstündeki tepededir; şehrin içinden, ülkemizin kuzeydoğusundan doğan Kura Nehri geçer. Erivan’ın Cumhuriyet Meydanı’nda saat kuleli Hükûmet Binası görülür.</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Bakü’deki Kız Kalesi eski şehir İçerişehir’dedir; İçerişehir, Şirvanşahlar Sarayı ve Kız Kalesi ile birlikte UNESCO Dünya Mirası Listesi’ndedir. Tahran’daki Azadi (Özgürlük) Kulesi 1971’de yapıldı. Bağdat’taki Müstansıriye Medresesi, 13. yüzyılda Abbasiler döneminde kurulmuş bir okuldur; Bağdat’ın içinden ülkemizden doğan Dicle Nehri geçer. Şam’daki Emevi Camii 8. yüzyılın başında yapıldı; dünyanın en eski büyük camilerindendir. Fotoğraflar, öğrencilerin afişlerinde başkentleri tanıtırken görsel kaynak kullanmalarına örnek olabilir.</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Bilmeceleri sırayla okuyun, öğrencilerin tahminini aldıktan sonra cevabı açın. Bayrakların görsellerini atlastan ya da güvenilir bir siteden göstermek etkinliği zenginleştirir. Kitaptaki etkinlikte bayraklar numaralı görsellerle eşleştirilir.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Gürcistan bayrağı Bölüm 3’teki bilgi kartında anlatıldı. Suriye Aralık 2024’ten beri yeşil, beyaz, siyah şeritli ve beyaz şeridinde üç kırmızı yıldız bulunan bayrağı kullanır; kırmızı, beyaz, siyah şeritli ve iki yeşil yıldızlı bayrak eskidir. Öğrenciler kendi bilmecelerini yazıp birbirlerine sorabilir.</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17 Ağustos 1999’da Marmara’da, 7 Eylül 1999’da Atina’da büyük depremler oldu; iki ülkenin kurtarma ekipleri birbirinin yardımına koştu. Bazı komşu ülkelerde soydaşlarımız ve akrabalarımız yaşar. Ders kitabı da sınır komşularının ticaret, kültür ve siyaset alanındaki ilişkiler için önemine dikkat çeker.</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Program, bireysel ya da grup hâlinde komşu devletleri tanıtan afişler hazırlanmasını ve bu afişlerle kısa sunumlar yapılmasını önerir (SDB2.2); afişler dereceli puanlama anahtarıyla değerlendirilebilir. Ders kitabındaki görev iki ders saati sürer ve sunumda ülkelerin millî marşlarından yararlanılmasını da önerir.</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Sunumlardan sonra dinleyiciler her afişte bir bilgiyi kendi kaynaklarıyla karşılaştırabilir; böylece doğrulama becerisi bir kez daha uygulanır.</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Panodaki 5N1K kartlarını öğrencilere geri dağıtın. Her öğrenci sorusunu, bulduğu cevabı ve cevabın dayanağını (kaynak) söylesin. Cevabı bulunamayan sorular için birlikte uygun kaynak belirleyin.</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Maarif programına göre 2. öğrenme alanının anahtar kavramları: AFAD, afet, beşerî çevre, coğrafya, doğal çevre, göreceli konum, komşu devlet, sınır. Göreceli konum SB.5.2.1’de, doğal ve beşerî çevre SB.5.2.2’de, afet ve AFAD SB.5.2.3’te işlendi; bu konunun kavramları komşu devlet ve sınırdır.</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Kartları tek tek açmadan önce öğrencilere komşunun yönünü ve başkentini sorun. Ardından her komşu için bir bağımsızlık sembolünü (dil, para ya da bayrak) hatırlatmalarını isteyin.</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Sıradaki öğrenme çıktısı: SB.5.3.1 “Ortak Miras Ögeleri” (3. öğrenme alanı: Ortak Mirasımız; 14–15. haftalar). Bu derste kazanılan kaynak bulma ve bilgiyi doğrulama becerileri yeni konuda da kullanılacak.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slide" Target="slide4.xml"/><Relationship Id="rId4" Type="http://schemas.openxmlformats.org/officeDocument/2006/relationships/slide" Target="slide16.xml"/><Relationship Id="rId5" Type="http://schemas.openxmlformats.org/officeDocument/2006/relationships/slide" Target="slide25.xml"/><Relationship Id="rId6" Type="http://schemas.openxmlformats.org/officeDocument/2006/relationships/slide" Target="slide35.xml"/><Relationship Id="rId7" Type="http://schemas.openxmlformats.org/officeDocument/2006/relationships/slide" Target="slide4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7.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2.png"/><Relationship Id="rId9"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9.png"/><Relationship Id="rId6"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30.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8.png"/><Relationship Id="rId7" Type="http://schemas.openxmlformats.org/officeDocument/2006/relationships/image" Target="../media/image12.png"/><Relationship Id="rId8"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 Id="rId3" Type="http://schemas.openxmlformats.org/officeDocument/2006/relationships/image" Target="../media/image39.png"/><Relationship Id="rId4" Type="http://schemas.openxmlformats.org/officeDocument/2006/relationships/image" Target="../media/image25.png"/><Relationship Id="rId5" Type="http://schemas.openxmlformats.org/officeDocument/2006/relationships/image" Target="../media/image9.png"/><Relationship Id="rId6"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7.png"/><Relationship Id="rId7"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 Id="rId3" Type="http://schemas.openxmlformats.org/officeDocument/2006/relationships/image" Target="../media/image25.png"/><Relationship Id="rId4" Type="http://schemas.openxmlformats.org/officeDocument/2006/relationships/image" Target="../media/image9.png"/><Relationship Id="rId5"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 Id="rId3" Type="http://schemas.openxmlformats.org/officeDocument/2006/relationships/image" Target="../media/image45.png"/><Relationship Id="rId4" Type="http://schemas.openxmlformats.org/officeDocument/2006/relationships/image" Target="../media/image12.png"/><Relationship Id="rId5"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7.png"/><Relationship Id="rId9"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60.png"/><Relationship Id="rId4"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image" Target="../media/image34.png"/><Relationship Id="rId5" Type="http://schemas.openxmlformats.org/officeDocument/2006/relationships/image" Target="../media/image37.png"/><Relationship Id="rId6" Type="http://schemas.openxmlformats.org/officeDocument/2006/relationships/image" Target="../media/image36.png"/><Relationship Id="rId7" Type="http://schemas.openxmlformats.org/officeDocument/2006/relationships/image" Target="../media/image63.png"/><Relationship Id="rId8"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9.png"/><Relationship Id="rId4" Type="http://schemas.openxmlformats.org/officeDocument/2006/relationships/image" Target="../media/image24.png"/><Relationship Id="rId5"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png"/><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32.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7.png"/><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png"/><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4.jpg"/><Relationship Id="rId3" Type="http://schemas.openxmlformats.org/officeDocument/2006/relationships/image" Target="../media/image75.jpg"/><Relationship Id="rId4" Type="http://schemas.openxmlformats.org/officeDocument/2006/relationships/image" Target="../media/image76.jpg"/><Relationship Id="rId5" Type="http://schemas.openxmlformats.org/officeDocument/2006/relationships/image" Target="../media/image77.jpg"/><Relationship Id="rId6"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8.jpg"/><Relationship Id="rId3" Type="http://schemas.openxmlformats.org/officeDocument/2006/relationships/image" Target="../media/image79.jpg"/><Relationship Id="rId4" Type="http://schemas.openxmlformats.org/officeDocument/2006/relationships/image" Target="../media/image80.jpg"/><Relationship Id="rId5" Type="http://schemas.openxmlformats.org/officeDocument/2006/relationships/image" Target="../media/image81.jpg"/><Relationship Id="rId6" Type="http://schemas.openxmlformats.org/officeDocument/2006/relationships/image" Target="../media/image8.png"/><Relationship Id="rId7"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 Id="rId3" Type="http://schemas.openxmlformats.org/officeDocument/2006/relationships/image" Target="../media/image9.png"/><Relationship Id="rId4"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 Id="rId3" Type="http://schemas.openxmlformats.org/officeDocument/2006/relationships/image" Target="../media/image9.png"/><Relationship Id="rId4" Type="http://schemas.openxmlformats.org/officeDocument/2006/relationships/notesSlide" Target="../notesSlides/notesSlide3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notesSlide" Target="../notesSlides/notesSlide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60.png"/><Relationship Id="rId4" Type="http://schemas.openxmlformats.org/officeDocument/2006/relationships/notesSlide" Target="../notesSlides/notesSlide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6.png"/><Relationship Id="rId3" Type="http://schemas.openxmlformats.org/officeDocument/2006/relationships/image" Target="../media/image87.png"/><Relationship Id="rId4" Type="http://schemas.openxmlformats.org/officeDocument/2006/relationships/image" Target="../media/image88.png"/><Relationship Id="rId5" Type="http://schemas.openxmlformats.org/officeDocument/2006/relationships/image" Target="../media/image89.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notesSlide" Target="../notesSlides/notesSlide4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9.png"/><Relationship Id="rId4" Type="http://schemas.openxmlformats.org/officeDocument/2006/relationships/image" Target="../media/image24.png"/><Relationship Id="rId5"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png"/><Relationship Id="rId3" Type="http://schemas.openxmlformats.org/officeDocument/2006/relationships/image" Target="../media/image91.png"/><Relationship Id="rId4" Type="http://schemas.openxmlformats.org/officeDocument/2006/relationships/image" Target="../media/image57.png"/><Relationship Id="rId5" Type="http://schemas.openxmlformats.org/officeDocument/2006/relationships/image" Target="../media/image92.png"/><Relationship Id="rId6" Type="http://schemas.openxmlformats.org/officeDocument/2006/relationships/image" Target="../media/image93.png"/><Relationship Id="rId7" Type="http://schemas.openxmlformats.org/officeDocument/2006/relationships/notesSlide" Target="../notesSlides/notesSlide4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7.png"/><Relationship Id="rId3" Type="http://schemas.openxmlformats.org/officeDocument/2006/relationships/image" Target="../media/image94.png"/><Relationship Id="rId4" Type="http://schemas.openxmlformats.org/officeDocument/2006/relationships/notesSlide" Target="../notesSlides/notesSlide4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png"/><Relationship Id="rId3" Type="http://schemas.openxmlformats.org/officeDocument/2006/relationships/image" Target="../media/image96.png"/><Relationship Id="rId4" Type="http://schemas.openxmlformats.org/officeDocument/2006/relationships/image" Target="../media/image9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png"/><Relationship Id="rId3" Type="http://schemas.openxmlformats.org/officeDocument/2006/relationships/image" Target="../media/image96.png"/><Relationship Id="rId4" Type="http://schemas.openxmlformats.org/officeDocument/2006/relationships/image" Target="../media/image9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png"/><Relationship Id="rId3" Type="http://schemas.openxmlformats.org/officeDocument/2006/relationships/image" Target="../media/image96.png"/><Relationship Id="rId4" Type="http://schemas.openxmlformats.org/officeDocument/2006/relationships/image" Target="../media/image9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png"/><Relationship Id="rId3" Type="http://schemas.openxmlformats.org/officeDocument/2006/relationships/image" Target="../media/image96.png"/><Relationship Id="rId4" Type="http://schemas.openxmlformats.org/officeDocument/2006/relationships/image" Target="../media/image9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png"/><Relationship Id="rId3" Type="http://schemas.openxmlformats.org/officeDocument/2006/relationships/image" Target="../media/image96.png"/><Relationship Id="rId4" Type="http://schemas.openxmlformats.org/officeDocument/2006/relationships/image" Target="../media/image9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png"/><Relationship Id="rId3" Type="http://schemas.openxmlformats.org/officeDocument/2006/relationships/image" Target="../media/image96.png"/><Relationship Id="rId4" Type="http://schemas.openxmlformats.org/officeDocument/2006/relationships/image" Target="../media/image9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png"/><Relationship Id="rId3" Type="http://schemas.openxmlformats.org/officeDocument/2006/relationships/image" Target="../media/image10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png"/><Relationship Id="rId3" Type="http://schemas.openxmlformats.org/officeDocument/2006/relationships/image" Target="../media/image10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1.png"/><Relationship Id="rId3" Type="http://schemas.openxmlformats.org/officeDocument/2006/relationships/image" Target="../media/image99.png"/><Relationship Id="rId4" Type="http://schemas.openxmlformats.org/officeDocument/2006/relationships/image" Target="../media/image10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png"/><Relationship Id="rId3" Type="http://schemas.openxmlformats.org/officeDocument/2006/relationships/image" Target="../media/image10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png"/><Relationship Id="rId3" Type="http://schemas.openxmlformats.org/officeDocument/2006/relationships/image" Target="../media/image10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png"/><Relationship Id="rId3" Type="http://schemas.openxmlformats.org/officeDocument/2006/relationships/image" Target="../media/image10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3.png"/><Relationship Id="rId3" Type="http://schemas.openxmlformats.org/officeDocument/2006/relationships/image" Target="../media/image104.png"/><Relationship Id="rId4" Type="http://schemas.openxmlformats.org/officeDocument/2006/relationships/notesSlide" Target="../notesSlides/notesSlide4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4234B"/>
        </a:solidFill>
        <a:effectLst/>
      </p:bgPr>
    </p:bg>
    <p:spTree>
      <p:nvGrpSpPr>
        <p:cNvPr id="1" name=""/>
        <p:cNvGrpSpPr/>
        <p:nvPr/>
      </p:nvGrpSpPr>
      <p:grpSpPr/>
      <p:pic>
        <p:nvPicPr>
          <p:cNvPr id="2" name="Görsel 2" descr="9d2452d25223.png"/>
          <p:cNvPicPr>
            <a:picLocks noChangeAspect="1"/>
          </p:cNvPicPr>
          <p:nvPr/>
        </p:nvPicPr>
        <p:blipFill>
          <a:blip r:embed="rId2"/>
          <a:stretch>
            <a:fillRect/>
          </a:stretch>
        </p:blipFill>
        <p:spPr>
          <a:xfrm>
            <a:off x="0" y="0"/>
            <a:ext cx="12192000" cy="6858000"/>
          </a:xfrm>
          <a:prstGeom prst="rect">
            <a:avLst/>
          </a:prstGeom>
        </p:spPr>
      </p:pic>
      <p:sp>
        <p:nvSpPr>
          <p:cNvPr id="3" name="Şekil 3"/>
          <p:cNvSpPr/>
          <p:nvPr/>
        </p:nvSpPr>
        <p:spPr>
          <a:xfrm>
            <a:off x="7683500" y="889000"/>
            <a:ext cx="3810000" cy="5080000"/>
          </a:xfrm>
          <a:prstGeom prst="roundRect">
            <a:avLst>
              <a:gd name="adj" fmla="val 5666"/>
            </a:avLst>
          </a:prstGeom>
          <a:solidFill>
            <a:srgbClr val="DEAE45"/>
          </a:solidFill>
          <a:ln>
            <a:noFill/>
          </a:ln>
        </p:spPr>
        <p:txBody>
          <a:bodyPr rtlCol="0" anchor="ctr"/>
          <a:lstStyle/>
          <a:p>
            <a:pPr algn="ctr"/>
          </a:p>
        </p:txBody>
      </p:sp>
      <p:pic>
        <p:nvPicPr>
          <p:cNvPr id="4" name="Görsel 4" descr="Kapıkule Sınır Kapısı, Edirne (Bulgaristan sınırı)"/>
          <p:cNvPicPr>
            <a:picLocks noChangeAspect="1"/>
          </p:cNvPicPr>
          <p:nvPr/>
        </p:nvPicPr>
        <p:blipFill>
          <a:blip r:embed="rId3"/>
          <a:srcRect l="25151" r="25151"/>
          <a:stretch>
            <a:fillRect/>
          </a:stretch>
        </p:blipFill>
        <p:spPr>
          <a:xfrm>
            <a:off x="7734300" y="939800"/>
            <a:ext cx="3708400" cy="4978400"/>
          </a:xfrm>
          <a:prstGeom prst="roundRect">
            <a:avLst>
              <a:gd name="adj" fmla="val 4452"/>
            </a:avLst>
          </a:prstGeom>
        </p:spPr>
      </p:pic>
      <p:sp>
        <p:nvSpPr>
          <p:cNvPr id="5" name="Şekil 5"/>
          <p:cNvSpPr/>
          <p:nvPr/>
        </p:nvSpPr>
        <p:spPr>
          <a:xfrm>
            <a:off x="9373295" y="5673725"/>
            <a:ext cx="2005905" cy="180975"/>
          </a:xfrm>
          <a:prstGeom prst="roundRect">
            <a:avLst>
              <a:gd name="adj" fmla="val 35087"/>
            </a:avLst>
          </a:prstGeom>
          <a:solidFill>
            <a:srgbClr val="0A1228">
              <a:alpha val="66000"/>
            </a:srgbClr>
          </a:solidFill>
          <a:ln>
            <a:noFill/>
          </a:ln>
        </p:spPr>
        <p:txBody>
          <a:bodyPr rtlCol="0" anchor="ctr"/>
          <a:lstStyle/>
          <a:p>
            <a:pPr algn="ctr"/>
          </a:p>
        </p:txBody>
      </p:sp>
      <p:sp>
        <p:nvSpPr>
          <p:cNvPr id="6" name="Metin 6"/>
          <p:cNvSpPr txBox="1"/>
          <p:nvPr/>
        </p:nvSpPr>
        <p:spPr>
          <a:xfrm>
            <a:off x="9449495" y="5678488"/>
            <a:ext cx="2107505" cy="123825"/>
          </a:xfrm>
          <a:prstGeom prst="rect">
            <a:avLst/>
          </a:prstGeom>
          <a:noFill/>
        </p:spPr>
        <p:txBody>
          <a:bodyPr wrap="none" lIns="0" rIns="0" tIns="0" bIns="0" anchor="t">
            <a:noAutofit/>
          </a:bodyPr>
          <a:lstStyle/>
          <a:p>
            <a:pPr algn="l">
              <a:lnSpc>
                <a:spcPts val="975"/>
              </a:lnSpc>
            </a:pPr>
            <a:r>
              <a:rPr sz="750" b="1" i="0" lang="tr-TR" kern="100" spc="8">
                <a:solidFill>
                  <a:srgbClr val="F3F6FD"/>
                </a:solidFill>
                <a:latin typeface="Calibri"/>
              </a:rPr>
              <a:t>Tevfik Teker · CC BY 3.0 · Wikimedia Commons</a:t>
            </a:r>
          </a:p>
        </p:txBody>
      </p:sp>
      <p:sp>
        <p:nvSpPr>
          <p:cNvPr id="7" name="Metin 7"/>
          <p:cNvSpPr txBox="1"/>
          <p:nvPr/>
        </p:nvSpPr>
        <p:spPr>
          <a:xfrm>
            <a:off x="762000" y="968966"/>
            <a:ext cx="6481762" cy="175260"/>
          </a:xfrm>
          <a:prstGeom prst="rect">
            <a:avLst/>
          </a:prstGeom>
          <a:noFill/>
        </p:spPr>
        <p:txBody>
          <a:bodyPr wrap="square" lIns="0" rIns="0" tIns="0" bIns="0" anchor="t">
            <a:noAutofit/>
          </a:bodyPr>
          <a:lstStyle/>
          <a:p>
            <a:pPr algn="l">
              <a:lnSpc>
                <a:spcPts val="1380"/>
              </a:lnSpc>
            </a:pPr>
            <a:r>
              <a:rPr sz="1150" b="1" i="0" lang="tr-TR" kern="100" spc="138">
                <a:solidFill>
                  <a:srgbClr val="DEAE45"/>
                </a:solidFill>
                <a:latin typeface="Calibri"/>
              </a:rPr>
              <a:t>5. SINIF SOSYAL BİLGİLER · EVİMİZ DÜNYA SUNUSU</a:t>
            </a:r>
          </a:p>
        </p:txBody>
      </p:sp>
      <p:sp>
        <p:nvSpPr>
          <p:cNvPr id="8" name="Metin 8"/>
          <p:cNvSpPr txBox="1"/>
          <p:nvPr/>
        </p:nvSpPr>
        <p:spPr>
          <a:xfrm>
            <a:off x="762000" y="1430521"/>
            <a:ext cx="6481762" cy="1774226"/>
          </a:xfrm>
          <a:prstGeom prst="rect">
            <a:avLst/>
          </a:prstGeom>
          <a:noFill/>
        </p:spPr>
        <p:txBody>
          <a:bodyPr wrap="square" lIns="0" rIns="0" tIns="0" bIns="0" anchor="t">
            <a:noAutofit/>
          </a:bodyPr>
          <a:lstStyle/>
          <a:p>
            <a:pPr algn="l">
              <a:lnSpc>
                <a:spcPts val="6664"/>
              </a:lnSpc>
            </a:pPr>
            <a:r>
              <a:rPr sz="6800" b="1" i="0" lang="tr-TR" kern="100" spc="-68">
                <a:solidFill>
                  <a:srgbClr val="F3F6FD"/>
                </a:solidFill>
                <a:latin typeface="Cambria"/>
              </a:rPr>
              <a:t>Kapı Komşumuz</a:t>
            </a:r>
          </a:p>
        </p:txBody>
      </p:sp>
      <p:sp>
        <p:nvSpPr>
          <p:cNvPr id="9" name="Metin 9"/>
          <p:cNvSpPr txBox="1"/>
          <p:nvPr/>
        </p:nvSpPr>
        <p:spPr>
          <a:xfrm>
            <a:off x="762000" y="3122994"/>
            <a:ext cx="6481762" cy="927989"/>
          </a:xfrm>
          <a:prstGeom prst="rect">
            <a:avLst/>
          </a:prstGeom>
          <a:noFill/>
        </p:spPr>
        <p:txBody>
          <a:bodyPr wrap="square" lIns="0" rIns="0" tIns="0" bIns="0" anchor="t">
            <a:noAutofit/>
          </a:bodyPr>
          <a:lstStyle/>
          <a:p>
            <a:pPr algn="l">
              <a:lnSpc>
                <a:spcPts val="6664"/>
              </a:lnSpc>
            </a:pPr>
            <a:r>
              <a:rPr sz="6800" b="1" i="0" lang="tr-TR" kern="100" spc="-68">
                <a:solidFill>
                  <a:srgbClr val="F3F6FD"/>
                </a:solidFill>
                <a:latin typeface="Cambria"/>
              </a:rPr>
              <a:t>Sekiz Devlet</a:t>
            </a:r>
          </a:p>
        </p:txBody>
      </p:sp>
      <p:sp>
        <p:nvSpPr>
          <p:cNvPr id="10" name="Metin 10"/>
          <p:cNvSpPr txBox="1"/>
          <p:nvPr/>
        </p:nvSpPr>
        <p:spPr>
          <a:xfrm>
            <a:off x="762000" y="4013224"/>
            <a:ext cx="6286500" cy="594300"/>
          </a:xfrm>
          <a:prstGeom prst="rect">
            <a:avLst/>
          </a:prstGeom>
          <a:noFill/>
        </p:spPr>
        <p:txBody>
          <a:bodyPr wrap="square" lIns="0" rIns="0" tIns="0" bIns="0" anchor="t">
            <a:noAutofit/>
          </a:bodyPr>
          <a:lstStyle/>
          <a:p>
            <a:pPr algn="l">
              <a:lnSpc>
                <a:spcPts val="2470"/>
              </a:lnSpc>
            </a:pPr>
            <a:r>
              <a:rPr sz="1900" b="0" i="0" lang="tr-TR" kern="100">
                <a:solidFill>
                  <a:srgbClr val="B6C3E0"/>
                </a:solidFill>
                <a:latin typeface="Calibri"/>
              </a:rPr>
              <a:t>Kara komşularımızın yerini, başkentlerini ve bağımsızlık sembollerini araştırıyoruz.</a:t>
            </a:r>
          </a:p>
        </p:txBody>
      </p:sp>
      <p:sp>
        <p:nvSpPr>
          <p:cNvPr id="11" name="Şekil 11"/>
          <p:cNvSpPr/>
          <p:nvPr/>
        </p:nvSpPr>
        <p:spPr>
          <a:xfrm>
            <a:off x="762000" y="4953794"/>
            <a:ext cx="6223000" cy="774105"/>
          </a:xfrm>
          <a:prstGeom prst="roundRect">
            <a:avLst>
              <a:gd name="adj" fmla="val 18046"/>
            </a:avLst>
          </a:prstGeom>
          <a:noFill/>
          <a:ln w="12700">
            <a:solidFill>
              <a:srgbClr val="DEAE45"/>
            </a:solidFill>
          </a:ln>
        </p:spPr>
        <p:txBody>
          <a:bodyPr rtlCol="0" anchor="ctr"/>
          <a:lstStyle/>
          <a:p>
            <a:pPr algn="ctr"/>
          </a:p>
        </p:txBody>
      </p:sp>
      <p:sp>
        <p:nvSpPr>
          <p:cNvPr id="12" name="Metin 12"/>
          <p:cNvSpPr txBox="1"/>
          <p:nvPr/>
        </p:nvSpPr>
        <p:spPr>
          <a:xfrm>
            <a:off x="952500" y="5074063"/>
            <a:ext cx="2198092" cy="181610"/>
          </a:xfrm>
          <a:prstGeom prst="rect">
            <a:avLst/>
          </a:prstGeom>
          <a:noFill/>
        </p:spPr>
        <p:txBody>
          <a:bodyPr wrap="none" lIns="0" rIns="0" tIns="0" bIns="0" anchor="t">
            <a:noAutofit/>
          </a:bodyPr>
          <a:lstStyle/>
          <a:p>
            <a:pPr algn="l">
              <a:lnSpc>
                <a:spcPts val="1430"/>
              </a:lnSpc>
            </a:pPr>
            <a:r>
              <a:rPr sz="1100" b="1" i="0" lang="tr-TR" kern="100" spc="132">
                <a:solidFill>
                  <a:srgbClr val="DEAE45"/>
                </a:solidFill>
                <a:latin typeface="Calibri"/>
              </a:rPr>
              <a:t>ÖĞRENME ÇIKTISI SB.5.2.4</a:t>
            </a:r>
          </a:p>
        </p:txBody>
      </p:sp>
      <p:sp>
        <p:nvSpPr>
          <p:cNvPr id="13" name="Metin 13"/>
          <p:cNvSpPr txBox="1"/>
          <p:nvPr/>
        </p:nvSpPr>
        <p:spPr>
          <a:xfrm>
            <a:off x="3048992" y="5067103"/>
            <a:ext cx="3877246" cy="440900"/>
          </a:xfrm>
          <a:prstGeom prst="rect">
            <a:avLst/>
          </a:prstGeom>
          <a:noFill/>
        </p:spPr>
        <p:txBody>
          <a:bodyPr wrap="square" lIns="0" rIns="0" tIns="0" bIns="0" anchor="t">
            <a:noAutofit/>
          </a:bodyPr>
          <a:lstStyle/>
          <a:p>
            <a:pPr algn="l">
              <a:lnSpc>
                <a:spcPts val="1848"/>
              </a:lnSpc>
            </a:pPr>
            <a:r>
              <a:rPr sz="1400" b="0" i="0" lang="tr-TR" kern="100">
                <a:solidFill>
                  <a:srgbClr val="F3F6FD"/>
                </a:solidFill>
                <a:latin typeface="Calibri"/>
              </a:rPr>
              <a:t>Ülkemize kara sınırı olan komşu devletler hakkında bilgi toplayabilme</a:t>
            </a:r>
          </a:p>
        </p:txBody>
      </p:sp>
    </p:spTree>
  </p:cSld>
  <p:clrMapOvr>
    <a:masterClrMapping/>
  </p:clrMapOvr>
  <p:transition spd="med">
    <p:fade/>
  </p:transition>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GİRİŞ</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Merak edelim</a:t>
            </a:r>
          </a:p>
        </p:txBody>
      </p:sp>
      <p:sp>
        <p:nvSpPr>
          <p:cNvPr id="4" name="Şekil 4"/>
          <p:cNvSpPr/>
          <p:nvPr/>
        </p:nvSpPr>
        <p:spPr>
          <a:xfrm>
            <a:off x="762000" y="1435298"/>
            <a:ext cx="558800" cy="558800"/>
          </a:xfrm>
          <a:prstGeom prst="star8">
            <a:avLst/>
          </a:prstGeom>
          <a:solidFill>
            <a:srgbClr val="2852B8"/>
          </a:solidFill>
          <a:ln>
            <a:noFill/>
          </a:ln>
        </p:spPr>
        <p:txBody>
          <a:bodyPr rtlCol="0" anchor="ctr"/>
          <a:lstStyle/>
          <a:p>
            <a:pPr algn="ctr"/>
          </a:p>
        </p:txBody>
      </p:sp>
      <p:sp>
        <p:nvSpPr>
          <p:cNvPr id="5" name="Metin 5"/>
          <p:cNvSpPr txBox="1"/>
          <p:nvPr/>
        </p:nvSpPr>
        <p:spPr>
          <a:xfrm>
            <a:off x="983952" y="1607383"/>
            <a:ext cx="155868" cy="276225"/>
          </a:xfrm>
          <a:prstGeom prst="rect">
            <a:avLst/>
          </a:prstGeom>
          <a:noFill/>
        </p:spPr>
        <p:txBody>
          <a:bodyPr wrap="square" lIns="0" rIns="0" tIns="0" bIns="0" anchor="t">
            <a:noAutofit/>
          </a:bodyPr>
          <a:lstStyle/>
          <a:p>
            <a:pPr algn="l">
              <a:lnSpc>
                <a:spcPts val="2000"/>
              </a:lnSpc>
            </a:pPr>
            <a:r>
              <a:rPr sz="2000" b="1" i="0" lang="tr-TR" kern="100">
                <a:solidFill>
                  <a:srgbClr val="FFFFFF"/>
                </a:solidFill>
                <a:latin typeface="Cambria"/>
              </a:rPr>
              <a:t>?</a:t>
            </a:r>
          </a:p>
        </p:txBody>
      </p:sp>
      <p:sp>
        <p:nvSpPr>
          <p:cNvPr id="6" name="Metin 6"/>
          <p:cNvSpPr txBox="1"/>
          <p:nvPr/>
        </p:nvSpPr>
        <p:spPr>
          <a:xfrm>
            <a:off x="1485900" y="1419296"/>
            <a:ext cx="4919662" cy="1228685"/>
          </a:xfrm>
          <a:prstGeom prst="rect">
            <a:avLst/>
          </a:prstGeom>
          <a:noFill/>
        </p:spPr>
        <p:txBody>
          <a:bodyPr wrap="square" lIns="0" rIns="0" tIns="0" bIns="0" anchor="t">
            <a:noAutofit/>
          </a:bodyPr>
          <a:lstStyle/>
          <a:p>
            <a:pPr algn="l">
              <a:lnSpc>
                <a:spcPts val="3240"/>
              </a:lnSpc>
            </a:pPr>
            <a:r>
              <a:rPr sz="2700" b="1" i="0" lang="tr-TR" kern="100">
                <a:solidFill>
                  <a:srgbClr val="14234B"/>
                </a:solidFill>
                <a:latin typeface="Cambria"/>
              </a:rPr>
              <a:t>Sınırımızın </a:t>
            </a:r>
            <a:r>
              <a:rPr sz="2700" b="1" i="0" lang="tr-TR" kern="100">
                <a:solidFill>
                  <a:srgbClr val="14234B"/>
                </a:solidFill>
                <a:latin typeface="Cambria"/>
              </a:rPr>
              <a:t>öbür yanında</a:t>
            </a:r>
            <a:r>
              <a:rPr sz="2700" b="1" i="0" lang="tr-TR" kern="100">
                <a:solidFill>
                  <a:srgbClr val="14234B"/>
                </a:solidFill>
                <a:latin typeface="Cambria"/>
              </a:rPr>
              <a:t> hangi devletler var? Onlar hakkında neler biliyoruz?</a:t>
            </a:r>
          </a:p>
        </p:txBody>
      </p:sp>
      <p:grpSp>
        <p:nvGrpSpPr>
          <p:cNvPr id="7" name="Adım 1 grubu"/>
          <p:cNvGrpSpPr/>
          <p:nvPr/>
        </p:nvGrpSpPr>
        <p:grpSpPr>
          <a:xfrm>
            <a:off x="762000" y="2844177"/>
            <a:ext cx="5643562" cy="1228685"/>
            <a:chOff x="762000" y="2844177"/>
            <a:chExt cx="5643562" cy="1228685"/>
          </a:xfrm>
        </p:grpSpPr>
        <p:sp>
          <p:nvSpPr>
            <p:cNvPr id="8" name="Şekil 8"/>
            <p:cNvSpPr/>
            <p:nvPr/>
          </p:nvSpPr>
          <p:spPr>
            <a:xfrm>
              <a:off x="762000" y="2860179"/>
              <a:ext cx="558800" cy="558800"/>
            </a:xfrm>
            <a:prstGeom prst="star8">
              <a:avLst/>
            </a:prstGeom>
            <a:solidFill>
              <a:srgbClr val="0D7C7F"/>
            </a:solidFill>
            <a:ln>
              <a:noFill/>
            </a:ln>
          </p:spPr>
          <p:txBody>
            <a:bodyPr rtlCol="0" anchor="ctr"/>
            <a:lstStyle/>
            <a:p>
              <a:pPr algn="ctr"/>
            </a:p>
          </p:txBody>
        </p:sp>
        <p:sp>
          <p:nvSpPr>
            <p:cNvPr id="9" name="Metin 9"/>
            <p:cNvSpPr txBox="1"/>
            <p:nvPr/>
          </p:nvSpPr>
          <p:spPr>
            <a:xfrm>
              <a:off x="983952" y="3032264"/>
              <a:ext cx="155868" cy="276225"/>
            </a:xfrm>
            <a:prstGeom prst="rect">
              <a:avLst/>
            </a:prstGeom>
            <a:noFill/>
          </p:spPr>
          <p:txBody>
            <a:bodyPr wrap="square" lIns="0" rIns="0" tIns="0" bIns="0" anchor="t">
              <a:noAutofit/>
            </a:bodyPr>
            <a:lstStyle/>
            <a:p>
              <a:pPr algn="l">
                <a:lnSpc>
                  <a:spcPts val="2000"/>
                </a:lnSpc>
              </a:pPr>
              <a:r>
                <a:rPr sz="2000" b="1" i="0" lang="tr-TR" kern="100">
                  <a:solidFill>
                    <a:srgbClr val="FFFFFF"/>
                  </a:solidFill>
                  <a:latin typeface="Cambria"/>
                </a:rPr>
                <a:t>?</a:t>
              </a:r>
            </a:p>
          </p:txBody>
        </p:sp>
        <p:sp>
          <p:nvSpPr>
            <p:cNvPr id="10" name="Metin 10"/>
            <p:cNvSpPr txBox="1"/>
            <p:nvPr/>
          </p:nvSpPr>
          <p:spPr>
            <a:xfrm>
              <a:off x="1485900" y="2844177"/>
              <a:ext cx="4919662" cy="1228685"/>
            </a:xfrm>
            <a:prstGeom prst="rect">
              <a:avLst/>
            </a:prstGeom>
            <a:noFill/>
          </p:spPr>
          <p:txBody>
            <a:bodyPr wrap="square" lIns="0" rIns="0" tIns="0" bIns="0" anchor="t">
              <a:noAutofit/>
            </a:bodyPr>
            <a:lstStyle/>
            <a:p>
              <a:pPr algn="l">
                <a:lnSpc>
                  <a:spcPts val="3240"/>
                </a:lnSpc>
              </a:pPr>
              <a:r>
                <a:rPr sz="2700" b="1" i="0" lang="tr-TR" kern="100">
                  <a:solidFill>
                    <a:srgbClr val="14234B"/>
                  </a:solidFill>
                  <a:latin typeface="Cambria"/>
                </a:rPr>
                <a:t>Bir devletin </a:t>
              </a:r>
              <a:r>
                <a:rPr sz="2700" b="1" i="0" lang="tr-TR" kern="100">
                  <a:solidFill>
                    <a:srgbClr val="14234B"/>
                  </a:solidFill>
                  <a:latin typeface="Cambria"/>
                </a:rPr>
                <a:t>bağımsız</a:t>
              </a:r>
              <a:r>
                <a:rPr sz="2700" b="1" i="0" lang="tr-TR" kern="100">
                  <a:solidFill>
                    <a:srgbClr val="14234B"/>
                  </a:solidFill>
                  <a:latin typeface="Cambria"/>
                </a:rPr>
                <a:t> olduğunu hangi sembollerden anlarız?</a:t>
              </a:r>
            </a:p>
          </p:txBody>
        </p:sp>
      </p:grpSp>
      <p:grpSp>
        <p:nvGrpSpPr>
          <p:cNvPr id="11" name="Adım 2 grubu"/>
          <p:cNvGrpSpPr/>
          <p:nvPr/>
        </p:nvGrpSpPr>
        <p:grpSpPr>
          <a:xfrm>
            <a:off x="6604000" y="1410533"/>
            <a:ext cx="4984750" cy="3573325"/>
            <a:chOff x="6604000" y="1410533"/>
            <a:chExt cx="4984750" cy="3573325"/>
          </a:xfrm>
        </p:grpSpPr>
        <p:sp>
          <p:nvSpPr>
            <p:cNvPr id="12" name="Metin 12"/>
            <p:cNvSpPr txBox="1"/>
            <p:nvPr/>
          </p:nvSpPr>
          <p:spPr>
            <a:xfrm>
              <a:off x="6604000" y="1410533"/>
              <a:ext cx="4984750" cy="190500"/>
            </a:xfrm>
            <a:prstGeom prst="rect">
              <a:avLst/>
            </a:prstGeom>
            <a:noFill/>
          </p:spPr>
          <p:txBody>
            <a:bodyPr wrap="square" lIns="0" rIns="0" tIns="0" bIns="0" anchor="t">
              <a:noAutofit/>
            </a:bodyPr>
            <a:lstStyle/>
            <a:p>
              <a:pPr algn="l">
                <a:lnSpc>
                  <a:spcPts val="1500"/>
                </a:lnSpc>
              </a:pPr>
              <a:r>
                <a:rPr sz="1200" b="1" i="0" lang="tr-TR" kern="100" spc="120">
                  <a:solidFill>
                    <a:srgbClr val="0D7C7F"/>
                  </a:solidFill>
                  <a:latin typeface="Calibri"/>
                </a:rPr>
                <a:t>5N1K SORU KARTI: MERAK ETTİĞİN BİR SORUYU YAZ</a:t>
              </a:r>
            </a:p>
          </p:txBody>
        </p:sp>
        <p:sp>
          <p:nvSpPr>
            <p:cNvPr id="13" name="Şekil 13"/>
            <p:cNvSpPr/>
            <p:nvPr/>
          </p:nvSpPr>
          <p:spPr>
            <a:xfrm>
              <a:off x="6604000" y="1740098"/>
              <a:ext cx="2362200" cy="1013520"/>
            </a:xfrm>
            <a:prstGeom prst="roundRect">
              <a:avLst>
                <a:gd name="adj" fmla="val 11277"/>
              </a:avLst>
            </a:prstGeom>
            <a:solidFill>
              <a:srgbClr val="FFFFFF"/>
            </a:solidFill>
            <a:ln w="12700">
              <a:solidFill>
                <a:srgbClr val="D5DEEB"/>
              </a:solidFill>
            </a:ln>
          </p:spPr>
          <p:txBody>
            <a:bodyPr rtlCol="0" anchor="ctr"/>
            <a:lstStyle/>
            <a:p>
              <a:pPr algn="ctr"/>
            </a:p>
          </p:txBody>
        </p:sp>
        <p:sp>
          <p:nvSpPr>
            <p:cNvPr id="14" name="Metin 14"/>
            <p:cNvSpPr txBox="1"/>
            <p:nvPr/>
          </p:nvSpPr>
          <p:spPr>
            <a:xfrm>
              <a:off x="6769100" y="1881830"/>
              <a:ext cx="2120900" cy="245745"/>
            </a:xfrm>
            <a:prstGeom prst="rect">
              <a:avLst/>
            </a:prstGeom>
            <a:noFill/>
          </p:spPr>
          <p:txBody>
            <a:bodyPr wrap="square" lIns="0" rIns="0" tIns="0" bIns="0" anchor="t">
              <a:noAutofit/>
            </a:bodyPr>
            <a:lstStyle/>
            <a:p>
              <a:pPr algn="l">
                <a:lnSpc>
                  <a:spcPts val="1870"/>
                </a:lnSpc>
              </a:pPr>
              <a:r>
                <a:rPr sz="1700" b="1" i="0" lang="tr-TR" kern="100">
                  <a:solidFill>
                    <a:srgbClr val="0D7C7F"/>
                  </a:solidFill>
                  <a:latin typeface="Cambria"/>
                </a:rPr>
                <a:t>Kim?</a:t>
              </a:r>
            </a:p>
          </p:txBody>
        </p:sp>
        <p:sp>
          <p:nvSpPr>
            <p:cNvPr id="15" name="Metin 15"/>
            <p:cNvSpPr txBox="1"/>
            <p:nvPr/>
          </p:nvSpPr>
          <p:spPr>
            <a:xfrm>
              <a:off x="6769100" y="2109406"/>
              <a:ext cx="2120900" cy="445576"/>
            </a:xfrm>
            <a:prstGeom prst="rect">
              <a:avLst/>
            </a:prstGeom>
            <a:noFill/>
          </p:spPr>
          <p:txBody>
            <a:bodyPr wrap="square" lIns="0" rIns="0" tIns="0" bIns="0" anchor="t">
              <a:noAutofit/>
            </a:bodyPr>
            <a:lstStyle/>
            <a:p>
              <a:pPr algn="l">
                <a:lnSpc>
                  <a:spcPts val="1855"/>
                </a:lnSpc>
              </a:pPr>
              <a:r>
                <a:rPr sz="1450" b="0" i="0" lang="tr-TR" kern="100">
                  <a:solidFill>
                    <a:srgbClr val="1F2A4A"/>
                  </a:solidFill>
                  <a:latin typeface="Calibri"/>
                </a:rPr>
                <a:t>Kara komşularımız kimlerdir?</a:t>
              </a:r>
            </a:p>
          </p:txBody>
        </p:sp>
        <p:sp>
          <p:nvSpPr>
            <p:cNvPr id="16" name="Şekil 16"/>
            <p:cNvSpPr/>
            <p:nvPr/>
          </p:nvSpPr>
          <p:spPr>
            <a:xfrm>
              <a:off x="9067800" y="1740098"/>
              <a:ext cx="2362200" cy="1013520"/>
            </a:xfrm>
            <a:prstGeom prst="roundRect">
              <a:avLst>
                <a:gd name="adj" fmla="val 11277"/>
              </a:avLst>
            </a:prstGeom>
            <a:solidFill>
              <a:srgbClr val="FFFFFF"/>
            </a:solidFill>
            <a:ln w="12700">
              <a:solidFill>
                <a:srgbClr val="D5DEEB"/>
              </a:solidFill>
            </a:ln>
          </p:spPr>
          <p:txBody>
            <a:bodyPr rtlCol="0" anchor="ctr"/>
            <a:lstStyle/>
            <a:p>
              <a:pPr algn="ctr"/>
            </a:p>
          </p:txBody>
        </p:sp>
        <p:sp>
          <p:nvSpPr>
            <p:cNvPr id="17" name="Metin 17"/>
            <p:cNvSpPr txBox="1"/>
            <p:nvPr/>
          </p:nvSpPr>
          <p:spPr>
            <a:xfrm>
              <a:off x="9232900" y="1881830"/>
              <a:ext cx="2120900" cy="245745"/>
            </a:xfrm>
            <a:prstGeom prst="rect">
              <a:avLst/>
            </a:prstGeom>
            <a:noFill/>
          </p:spPr>
          <p:txBody>
            <a:bodyPr wrap="square" lIns="0" rIns="0" tIns="0" bIns="0" anchor="t">
              <a:noAutofit/>
            </a:bodyPr>
            <a:lstStyle/>
            <a:p>
              <a:pPr algn="l">
                <a:lnSpc>
                  <a:spcPts val="1870"/>
                </a:lnSpc>
              </a:pPr>
              <a:r>
                <a:rPr sz="1700" b="1" i="0" lang="tr-TR" kern="100">
                  <a:solidFill>
                    <a:srgbClr val="0D7C7F"/>
                  </a:solidFill>
                  <a:latin typeface="Cambria"/>
                </a:rPr>
                <a:t>Ne?</a:t>
              </a:r>
            </a:p>
          </p:txBody>
        </p:sp>
        <p:sp>
          <p:nvSpPr>
            <p:cNvPr id="18" name="Metin 18"/>
            <p:cNvSpPr txBox="1"/>
            <p:nvPr/>
          </p:nvSpPr>
          <p:spPr>
            <a:xfrm>
              <a:off x="9232900" y="2109406"/>
              <a:ext cx="2120900" cy="445576"/>
            </a:xfrm>
            <a:prstGeom prst="rect">
              <a:avLst/>
            </a:prstGeom>
            <a:noFill/>
          </p:spPr>
          <p:txBody>
            <a:bodyPr wrap="square" lIns="0" rIns="0" tIns="0" bIns="0" anchor="t">
              <a:noAutofit/>
            </a:bodyPr>
            <a:lstStyle/>
            <a:p>
              <a:pPr algn="l">
                <a:lnSpc>
                  <a:spcPts val="1855"/>
                </a:lnSpc>
              </a:pPr>
              <a:r>
                <a:rPr sz="1450" b="0" i="0" lang="tr-TR" kern="100">
                  <a:solidFill>
                    <a:srgbClr val="1F2A4A"/>
                  </a:solidFill>
                  <a:latin typeface="Calibri"/>
                </a:rPr>
                <a:t>Bağımsızlık sembolü ne demektir?</a:t>
              </a:r>
            </a:p>
          </p:txBody>
        </p:sp>
        <p:sp>
          <p:nvSpPr>
            <p:cNvPr id="19" name="Şekil 19"/>
            <p:cNvSpPr/>
            <p:nvPr/>
          </p:nvSpPr>
          <p:spPr>
            <a:xfrm>
              <a:off x="6604000" y="2855218"/>
              <a:ext cx="2362200" cy="1013520"/>
            </a:xfrm>
            <a:prstGeom prst="roundRect">
              <a:avLst>
                <a:gd name="adj" fmla="val 11277"/>
              </a:avLst>
            </a:prstGeom>
            <a:solidFill>
              <a:srgbClr val="FFFFFF"/>
            </a:solidFill>
            <a:ln w="12700">
              <a:solidFill>
                <a:srgbClr val="D5DEEB"/>
              </a:solidFill>
            </a:ln>
          </p:spPr>
          <p:txBody>
            <a:bodyPr rtlCol="0" anchor="ctr"/>
            <a:lstStyle/>
            <a:p>
              <a:pPr algn="ctr"/>
            </a:p>
          </p:txBody>
        </p:sp>
        <p:sp>
          <p:nvSpPr>
            <p:cNvPr id="20" name="Metin 20"/>
            <p:cNvSpPr txBox="1"/>
            <p:nvPr/>
          </p:nvSpPr>
          <p:spPr>
            <a:xfrm>
              <a:off x="6769100" y="2996950"/>
              <a:ext cx="2120900" cy="245745"/>
            </a:xfrm>
            <a:prstGeom prst="rect">
              <a:avLst/>
            </a:prstGeom>
            <a:noFill/>
          </p:spPr>
          <p:txBody>
            <a:bodyPr wrap="square" lIns="0" rIns="0" tIns="0" bIns="0" anchor="t">
              <a:noAutofit/>
            </a:bodyPr>
            <a:lstStyle/>
            <a:p>
              <a:pPr algn="l">
                <a:lnSpc>
                  <a:spcPts val="1870"/>
                </a:lnSpc>
              </a:pPr>
              <a:r>
                <a:rPr sz="1700" b="1" i="0" lang="tr-TR" kern="100">
                  <a:solidFill>
                    <a:srgbClr val="0D7C7F"/>
                  </a:solidFill>
                  <a:latin typeface="Cambria"/>
                </a:rPr>
                <a:t>Nerede?</a:t>
              </a:r>
            </a:p>
          </p:txBody>
        </p:sp>
        <p:sp>
          <p:nvSpPr>
            <p:cNvPr id="21" name="Metin 21"/>
            <p:cNvSpPr txBox="1"/>
            <p:nvPr/>
          </p:nvSpPr>
          <p:spPr>
            <a:xfrm>
              <a:off x="6769100" y="3224525"/>
              <a:ext cx="2120900" cy="445576"/>
            </a:xfrm>
            <a:prstGeom prst="rect">
              <a:avLst/>
            </a:prstGeom>
            <a:noFill/>
          </p:spPr>
          <p:txBody>
            <a:bodyPr wrap="square" lIns="0" rIns="0" tIns="0" bIns="0" anchor="t">
              <a:noAutofit/>
            </a:bodyPr>
            <a:lstStyle/>
            <a:p>
              <a:pPr algn="l">
                <a:lnSpc>
                  <a:spcPts val="1855"/>
                </a:lnSpc>
              </a:pPr>
              <a:r>
                <a:rPr sz="1450" b="0" i="0" lang="tr-TR" kern="100">
                  <a:solidFill>
                    <a:srgbClr val="1F2A4A"/>
                  </a:solidFill>
                  <a:latin typeface="Calibri"/>
                </a:rPr>
                <a:t>Komşularımız ülkemizin neresinde?</a:t>
              </a:r>
            </a:p>
          </p:txBody>
        </p:sp>
        <p:sp>
          <p:nvSpPr>
            <p:cNvPr id="22" name="Şekil 22"/>
            <p:cNvSpPr/>
            <p:nvPr/>
          </p:nvSpPr>
          <p:spPr>
            <a:xfrm>
              <a:off x="9067800" y="2855218"/>
              <a:ext cx="2362200" cy="1013520"/>
            </a:xfrm>
            <a:prstGeom prst="roundRect">
              <a:avLst>
                <a:gd name="adj" fmla="val 11277"/>
              </a:avLst>
            </a:prstGeom>
            <a:solidFill>
              <a:srgbClr val="FFFFFF"/>
            </a:solidFill>
            <a:ln w="12700">
              <a:solidFill>
                <a:srgbClr val="D5DEEB"/>
              </a:solidFill>
            </a:ln>
          </p:spPr>
          <p:txBody>
            <a:bodyPr rtlCol="0" anchor="ctr"/>
            <a:lstStyle/>
            <a:p>
              <a:pPr algn="ctr"/>
            </a:p>
          </p:txBody>
        </p:sp>
        <p:sp>
          <p:nvSpPr>
            <p:cNvPr id="23" name="Metin 23"/>
            <p:cNvSpPr txBox="1"/>
            <p:nvPr/>
          </p:nvSpPr>
          <p:spPr>
            <a:xfrm>
              <a:off x="9232900" y="2996950"/>
              <a:ext cx="2120900" cy="245745"/>
            </a:xfrm>
            <a:prstGeom prst="rect">
              <a:avLst/>
            </a:prstGeom>
            <a:noFill/>
          </p:spPr>
          <p:txBody>
            <a:bodyPr wrap="square" lIns="0" rIns="0" tIns="0" bIns="0" anchor="t">
              <a:noAutofit/>
            </a:bodyPr>
            <a:lstStyle/>
            <a:p>
              <a:pPr algn="l">
                <a:lnSpc>
                  <a:spcPts val="1870"/>
                </a:lnSpc>
              </a:pPr>
              <a:r>
                <a:rPr sz="1700" b="1" i="0" lang="tr-TR" kern="100">
                  <a:solidFill>
                    <a:srgbClr val="0D7C7F"/>
                  </a:solidFill>
                  <a:latin typeface="Cambria"/>
                </a:rPr>
                <a:t>Ne zaman?</a:t>
              </a:r>
            </a:p>
          </p:txBody>
        </p:sp>
        <p:sp>
          <p:nvSpPr>
            <p:cNvPr id="24" name="Metin 24"/>
            <p:cNvSpPr txBox="1"/>
            <p:nvPr/>
          </p:nvSpPr>
          <p:spPr>
            <a:xfrm>
              <a:off x="9232900" y="3224525"/>
              <a:ext cx="2120900" cy="235712"/>
            </a:xfrm>
            <a:prstGeom prst="rect">
              <a:avLst/>
            </a:prstGeom>
            <a:noFill/>
          </p:spPr>
          <p:txBody>
            <a:bodyPr wrap="square" lIns="0" rIns="0" tIns="0" bIns="0" anchor="t">
              <a:noAutofit/>
            </a:bodyPr>
            <a:lstStyle/>
            <a:p>
              <a:pPr algn="l">
                <a:lnSpc>
                  <a:spcPts val="1855"/>
                </a:lnSpc>
              </a:pPr>
              <a:r>
                <a:rPr sz="1450" b="0" i="0" lang="tr-TR" kern="100">
                  <a:solidFill>
                    <a:srgbClr val="1F2A4A"/>
                  </a:solidFill>
                  <a:latin typeface="Calibri"/>
                </a:rPr>
                <a:t>Bir bilgi ne zaman eskir?</a:t>
              </a:r>
            </a:p>
          </p:txBody>
        </p:sp>
        <p:sp>
          <p:nvSpPr>
            <p:cNvPr id="25" name="Şekil 25"/>
            <p:cNvSpPr/>
            <p:nvPr/>
          </p:nvSpPr>
          <p:spPr>
            <a:xfrm>
              <a:off x="6604000" y="3970338"/>
              <a:ext cx="2362200" cy="1013520"/>
            </a:xfrm>
            <a:prstGeom prst="roundRect">
              <a:avLst>
                <a:gd name="adj" fmla="val 11277"/>
              </a:avLst>
            </a:prstGeom>
            <a:solidFill>
              <a:srgbClr val="FFFFFF"/>
            </a:solidFill>
            <a:ln w="12700">
              <a:solidFill>
                <a:srgbClr val="D5DEEB"/>
              </a:solidFill>
            </a:ln>
          </p:spPr>
          <p:txBody>
            <a:bodyPr rtlCol="0" anchor="ctr"/>
            <a:lstStyle/>
            <a:p>
              <a:pPr algn="ctr"/>
            </a:p>
          </p:txBody>
        </p:sp>
        <p:sp>
          <p:nvSpPr>
            <p:cNvPr id="26" name="Metin 26"/>
            <p:cNvSpPr txBox="1"/>
            <p:nvPr/>
          </p:nvSpPr>
          <p:spPr>
            <a:xfrm>
              <a:off x="6769100" y="4112069"/>
              <a:ext cx="2120900" cy="245745"/>
            </a:xfrm>
            <a:prstGeom prst="rect">
              <a:avLst/>
            </a:prstGeom>
            <a:noFill/>
          </p:spPr>
          <p:txBody>
            <a:bodyPr wrap="square" lIns="0" rIns="0" tIns="0" bIns="0" anchor="t">
              <a:noAutofit/>
            </a:bodyPr>
            <a:lstStyle/>
            <a:p>
              <a:pPr algn="l">
                <a:lnSpc>
                  <a:spcPts val="1870"/>
                </a:lnSpc>
              </a:pPr>
              <a:r>
                <a:rPr sz="1700" b="1" i="0" lang="tr-TR" kern="100">
                  <a:solidFill>
                    <a:srgbClr val="0D7C7F"/>
                  </a:solidFill>
                  <a:latin typeface="Cambria"/>
                </a:rPr>
                <a:t>Nasıl?</a:t>
              </a:r>
            </a:p>
          </p:txBody>
        </p:sp>
        <p:sp>
          <p:nvSpPr>
            <p:cNvPr id="27" name="Metin 27"/>
            <p:cNvSpPr txBox="1"/>
            <p:nvPr/>
          </p:nvSpPr>
          <p:spPr>
            <a:xfrm>
              <a:off x="6769100" y="4339645"/>
              <a:ext cx="2120900" cy="445576"/>
            </a:xfrm>
            <a:prstGeom prst="rect">
              <a:avLst/>
            </a:prstGeom>
            <a:noFill/>
          </p:spPr>
          <p:txBody>
            <a:bodyPr wrap="square" lIns="0" rIns="0" tIns="0" bIns="0" anchor="t">
              <a:noAutofit/>
            </a:bodyPr>
            <a:lstStyle/>
            <a:p>
              <a:pPr algn="l">
                <a:lnSpc>
                  <a:spcPts val="1855"/>
                </a:lnSpc>
              </a:pPr>
              <a:r>
                <a:rPr sz="1450" b="0" i="0" lang="tr-TR" kern="100">
                  <a:solidFill>
                    <a:srgbClr val="1F2A4A"/>
                  </a:solidFill>
                  <a:latin typeface="Calibri"/>
                </a:rPr>
                <a:t>Bilginin doğruluğunu nasıl anlarız?</a:t>
              </a:r>
            </a:p>
          </p:txBody>
        </p:sp>
        <p:sp>
          <p:nvSpPr>
            <p:cNvPr id="28" name="Şekil 28"/>
            <p:cNvSpPr/>
            <p:nvPr/>
          </p:nvSpPr>
          <p:spPr>
            <a:xfrm>
              <a:off x="9067800" y="3970338"/>
              <a:ext cx="2362200" cy="1013520"/>
            </a:xfrm>
            <a:prstGeom prst="roundRect">
              <a:avLst>
                <a:gd name="adj" fmla="val 11277"/>
              </a:avLst>
            </a:prstGeom>
            <a:solidFill>
              <a:srgbClr val="FFFFFF"/>
            </a:solidFill>
            <a:ln w="12700">
              <a:solidFill>
                <a:srgbClr val="D5DEEB"/>
              </a:solidFill>
            </a:ln>
          </p:spPr>
          <p:txBody>
            <a:bodyPr rtlCol="0" anchor="ctr"/>
            <a:lstStyle/>
            <a:p>
              <a:pPr algn="ctr"/>
            </a:p>
          </p:txBody>
        </p:sp>
        <p:sp>
          <p:nvSpPr>
            <p:cNvPr id="29" name="Metin 29"/>
            <p:cNvSpPr txBox="1"/>
            <p:nvPr/>
          </p:nvSpPr>
          <p:spPr>
            <a:xfrm>
              <a:off x="9232900" y="4112069"/>
              <a:ext cx="2120900" cy="245745"/>
            </a:xfrm>
            <a:prstGeom prst="rect">
              <a:avLst/>
            </a:prstGeom>
            <a:noFill/>
          </p:spPr>
          <p:txBody>
            <a:bodyPr wrap="square" lIns="0" rIns="0" tIns="0" bIns="0" anchor="t">
              <a:noAutofit/>
            </a:bodyPr>
            <a:lstStyle/>
            <a:p>
              <a:pPr algn="l">
                <a:lnSpc>
                  <a:spcPts val="1870"/>
                </a:lnSpc>
              </a:pPr>
              <a:r>
                <a:rPr sz="1700" b="1" i="0" lang="tr-TR" kern="100">
                  <a:solidFill>
                    <a:srgbClr val="0D7C7F"/>
                  </a:solidFill>
                  <a:latin typeface="Cambria"/>
                </a:rPr>
                <a:t>Neden?</a:t>
              </a:r>
            </a:p>
          </p:txBody>
        </p:sp>
        <p:sp>
          <p:nvSpPr>
            <p:cNvPr id="30" name="Metin 30"/>
            <p:cNvSpPr txBox="1"/>
            <p:nvPr/>
          </p:nvSpPr>
          <p:spPr>
            <a:xfrm>
              <a:off x="9232900" y="4339645"/>
              <a:ext cx="2120900" cy="445576"/>
            </a:xfrm>
            <a:prstGeom prst="rect">
              <a:avLst/>
            </a:prstGeom>
            <a:noFill/>
          </p:spPr>
          <p:txBody>
            <a:bodyPr wrap="square" lIns="0" rIns="0" tIns="0" bIns="0" anchor="t">
              <a:noAutofit/>
            </a:bodyPr>
            <a:lstStyle/>
            <a:p>
              <a:pPr algn="l">
                <a:lnSpc>
                  <a:spcPts val="1855"/>
                </a:lnSpc>
              </a:pPr>
              <a:r>
                <a:rPr sz="1450" b="0" i="0" lang="tr-TR" kern="100">
                  <a:solidFill>
                    <a:srgbClr val="1F2A4A"/>
                  </a:solidFill>
                  <a:latin typeface="Calibri"/>
                </a:rPr>
                <a:t>Komşularımızı neden tanımalıyız?</a:t>
              </a:r>
            </a:p>
          </p:txBody>
        </p:sp>
      </p:grpSp>
      <p:sp>
        <p:nvSpPr>
          <p:cNvPr id="31" name="Metin 31"/>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2" name="Metin 32"/>
          <p:cNvSpPr txBox="1"/>
          <p:nvPr/>
        </p:nvSpPr>
        <p:spPr>
          <a:xfrm>
            <a:off x="11359654" y="6387417"/>
            <a:ext cx="110205"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2</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50"/>
                                        <p:tgtEl>
                                          <p:spTgt spid="7"/>
                                        </p:tgtEl>
                                      </p:cBhvr>
                                    </p:animEffect>
                                    <p:anim calcmode="lin" valueType="num">
                                      <p:cBhvr>
                                        <p:cTn id="8" dur="550" fill="hold"/>
                                        <p:tgtEl>
                                          <p:spTgt spid="7"/>
                                        </p:tgtEl>
                                        <p:attrNameLst>
                                          <p:attrName>ppt_x</p:attrName>
                                        </p:attrNameLst>
                                      </p:cBhvr>
                                      <p:tavLst>
                                        <p:tav tm="0">
                                          <p:val>
                                            <p:strVal val="#ppt_x"/>
                                          </p:val>
                                        </p:tav>
                                        <p:tav tm="100000">
                                          <p:val>
                                            <p:strVal val="#ppt_x"/>
                                          </p:val>
                                        </p:tav>
                                      </p:tavLst>
                                    </p:anim>
                                    <p:anim calcmode="lin" valueType="num">
                                      <p:cBhvr>
                                        <p:cTn id="9" dur="550" decel="100000" fill="hold"/>
                                        <p:tgtEl>
                                          <p:spTgt spid="7"/>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50"/>
                                        <p:tgtEl>
                                          <p:spTgt spid="11"/>
                                        </p:tgtEl>
                                      </p:cBhvr>
                                    </p:animEffect>
                                    <p:anim calcmode="lin" valueType="num">
                                      <p:cBhvr>
                                        <p:cTn id="15" dur="550" fill="hold"/>
                                        <p:tgtEl>
                                          <p:spTgt spid="11"/>
                                        </p:tgtEl>
                                        <p:attrNameLst>
                                          <p:attrName>ppt_x</p:attrName>
                                        </p:attrNameLst>
                                      </p:cBhvr>
                                      <p:tavLst>
                                        <p:tav tm="0">
                                          <p:val>
                                            <p:strVal val="#ppt_x"/>
                                          </p:val>
                                        </p:tav>
                                        <p:tav tm="100000">
                                          <p:val>
                                            <p:strVal val="#ppt_x"/>
                                          </p:val>
                                        </p:tav>
                                      </p:tavLst>
                                    </p:anim>
                                    <p:anim calcmode="lin" valueType="num">
                                      <p:cBhvr>
                                        <p:cTn id="16" dur="550" decel="100000" fill="hold"/>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GİRİŞ</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Yol haritamız</a:t>
            </a:r>
          </a:p>
        </p:txBody>
      </p:sp>
      <p:sp>
        <p:nvSpPr>
          <p:cNvPr id="4" name="Şekil 4">
            <a:hlinkClick action="ppaction://hlinksldjump" r:id="rId3"/>
          </p:cNvPr>
          <p:cNvSpPr/>
          <p:nvPr/>
        </p:nvSpPr>
        <p:spPr>
          <a:xfrm>
            <a:off x="762000" y="1435298"/>
            <a:ext cx="5156200" cy="1041400"/>
          </a:xfrm>
          <a:prstGeom prst="roundRect">
            <a:avLst>
              <a:gd name="adj" fmla="val 13414"/>
            </a:avLst>
          </a:prstGeom>
          <a:solidFill>
            <a:srgbClr val="EEF3FA"/>
          </a:solidFill>
          <a:ln>
            <a:noFill/>
          </a:ln>
        </p:spPr>
        <p:txBody>
          <a:bodyPr rtlCol="0" anchor="ctr"/>
          <a:lstStyle/>
          <a:p>
            <a:pPr algn="ctr"/>
          </a:p>
        </p:txBody>
      </p:sp>
      <p:sp>
        <p:nvSpPr>
          <p:cNvPr id="5" name="Şekil 5">
            <a:hlinkClick action="ppaction://hlinksldjump" r:id="rId3"/>
          </p:cNvPr>
          <p:cNvSpPr/>
          <p:nvPr/>
        </p:nvSpPr>
        <p:spPr>
          <a:xfrm>
            <a:off x="977900" y="1651198"/>
            <a:ext cx="609600" cy="609600"/>
          </a:xfrm>
          <a:prstGeom prst="star8">
            <a:avLst/>
          </a:prstGeom>
          <a:solidFill>
            <a:srgbClr val="2852B8"/>
          </a:solidFill>
          <a:ln>
            <a:noFill/>
          </a:ln>
        </p:spPr>
        <p:txBody>
          <a:bodyPr rtlCol="0" anchor="ctr"/>
          <a:lstStyle/>
          <a:p>
            <a:pPr algn="ctr"/>
          </a:p>
        </p:txBody>
      </p:sp>
      <p:sp>
        <p:nvSpPr>
          <p:cNvPr id="6" name="Metin 6">
            <a:hlinkClick action="ppaction://hlinksldjump" r:id="rId3"/>
          </p:cNvPr>
          <p:cNvSpPr txBox="1"/>
          <p:nvPr/>
        </p:nvSpPr>
        <p:spPr>
          <a:xfrm>
            <a:off x="1211262" y="1857065"/>
            <a:ext cx="184547" cy="260350"/>
          </a:xfrm>
          <a:prstGeom prst="rect">
            <a:avLst/>
          </a:prstGeom>
          <a:noFill/>
        </p:spPr>
        <p:txBody>
          <a:bodyPr wrap="square" lIns="0" rIns="0" tIns="0" bIns="0" anchor="t">
            <a:noAutofit/>
          </a:bodyPr>
          <a:lstStyle/>
          <a:p>
            <a:pPr algn="l">
              <a:lnSpc>
                <a:spcPts val="1900"/>
              </a:lnSpc>
            </a:pPr>
            <a:r>
              <a:rPr sz="1900" b="1" i="0" lang="tr-TR" kern="100">
                <a:solidFill>
                  <a:srgbClr val="FFFFFF"/>
                </a:solidFill>
                <a:latin typeface="Cambria"/>
              </a:rPr>
              <a:t>1</a:t>
            </a:r>
          </a:p>
        </p:txBody>
      </p:sp>
      <p:sp>
        <p:nvSpPr>
          <p:cNvPr id="7" name="Metin 7">
            <a:hlinkClick action="ppaction://hlinksldjump" r:id="rId3"/>
          </p:cNvPr>
          <p:cNvSpPr txBox="1"/>
          <p:nvPr/>
        </p:nvSpPr>
        <p:spPr>
          <a:xfrm>
            <a:off x="1765300" y="1656294"/>
            <a:ext cx="3179589"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Sınırlar ve komşular</a:t>
            </a:r>
          </a:p>
        </p:txBody>
      </p:sp>
      <p:sp>
        <p:nvSpPr>
          <p:cNvPr id="8" name="Metin 8">
            <a:hlinkClick action="ppaction://hlinksldjump" r:id="rId3"/>
          </p:cNvPr>
          <p:cNvSpPr txBox="1"/>
          <p:nvPr/>
        </p:nvSpPr>
        <p:spPr>
          <a:xfrm>
            <a:off x="1765300" y="1972191"/>
            <a:ext cx="3179589" cy="247650"/>
          </a:xfrm>
          <a:prstGeom prst="rect">
            <a:avLst/>
          </a:prstGeom>
          <a:noFill/>
        </p:spPr>
        <p:txBody>
          <a:bodyPr wrap="square" lIns="0" rIns="0" tIns="0" bIns="0" anchor="t">
            <a:noAutofit/>
          </a:bodyPr>
          <a:lstStyle/>
          <a:p>
            <a:pPr algn="l">
              <a:lnSpc>
                <a:spcPts val="1950"/>
              </a:lnSpc>
            </a:pPr>
            <a:r>
              <a:rPr sz="1500" b="0" i="0" lang="tr-TR" kern="100">
                <a:solidFill>
                  <a:srgbClr val="56627F"/>
                </a:solidFill>
                <a:latin typeface="Calibri"/>
              </a:rPr>
              <a:t>Sekiz kara komşumuz, yönleri, Nahçıvan</a:t>
            </a:r>
          </a:p>
        </p:txBody>
      </p:sp>
      <p:sp>
        <p:nvSpPr>
          <p:cNvPr id="9" name="Şekil 9">
            <a:hlinkClick action="ppaction://hlinksldjump" r:id="rId4"/>
          </p:cNvPr>
          <p:cNvSpPr/>
          <p:nvPr/>
        </p:nvSpPr>
        <p:spPr>
          <a:xfrm>
            <a:off x="762000" y="2616398"/>
            <a:ext cx="5156200" cy="1041400"/>
          </a:xfrm>
          <a:prstGeom prst="roundRect">
            <a:avLst>
              <a:gd name="adj" fmla="val 13414"/>
            </a:avLst>
          </a:prstGeom>
          <a:solidFill>
            <a:srgbClr val="EEF3FA"/>
          </a:solidFill>
          <a:ln>
            <a:noFill/>
          </a:ln>
        </p:spPr>
        <p:txBody>
          <a:bodyPr rtlCol="0" anchor="ctr"/>
          <a:lstStyle/>
          <a:p>
            <a:pPr algn="ctr"/>
          </a:p>
        </p:txBody>
      </p:sp>
      <p:sp>
        <p:nvSpPr>
          <p:cNvPr id="10" name="Şekil 10">
            <a:hlinkClick action="ppaction://hlinksldjump" r:id="rId4"/>
          </p:cNvPr>
          <p:cNvSpPr/>
          <p:nvPr/>
        </p:nvSpPr>
        <p:spPr>
          <a:xfrm>
            <a:off x="977900" y="2832298"/>
            <a:ext cx="609600" cy="609600"/>
          </a:xfrm>
          <a:prstGeom prst="star8">
            <a:avLst/>
          </a:prstGeom>
          <a:solidFill>
            <a:srgbClr val="0D7C7F"/>
          </a:solidFill>
          <a:ln>
            <a:noFill/>
          </a:ln>
        </p:spPr>
        <p:txBody>
          <a:bodyPr rtlCol="0" anchor="ctr"/>
          <a:lstStyle/>
          <a:p>
            <a:pPr algn="ctr"/>
          </a:p>
        </p:txBody>
      </p:sp>
      <p:sp>
        <p:nvSpPr>
          <p:cNvPr id="11" name="Metin 11">
            <a:hlinkClick action="ppaction://hlinksldjump" r:id="rId4"/>
          </p:cNvPr>
          <p:cNvSpPr txBox="1"/>
          <p:nvPr/>
        </p:nvSpPr>
        <p:spPr>
          <a:xfrm>
            <a:off x="1211262" y="3038165"/>
            <a:ext cx="184547" cy="260350"/>
          </a:xfrm>
          <a:prstGeom prst="rect">
            <a:avLst/>
          </a:prstGeom>
          <a:noFill/>
        </p:spPr>
        <p:txBody>
          <a:bodyPr wrap="square" lIns="0" rIns="0" tIns="0" bIns="0" anchor="t">
            <a:noAutofit/>
          </a:bodyPr>
          <a:lstStyle/>
          <a:p>
            <a:pPr algn="l">
              <a:lnSpc>
                <a:spcPts val="1900"/>
              </a:lnSpc>
            </a:pPr>
            <a:r>
              <a:rPr sz="1900" b="1" i="0" lang="tr-TR" kern="100">
                <a:solidFill>
                  <a:srgbClr val="FFFFFF"/>
                </a:solidFill>
                <a:latin typeface="Cambria"/>
              </a:rPr>
              <a:t>2</a:t>
            </a:r>
          </a:p>
        </p:txBody>
      </p:sp>
      <p:sp>
        <p:nvSpPr>
          <p:cNvPr id="12" name="Metin 12">
            <a:hlinkClick action="ppaction://hlinksldjump" r:id="rId4"/>
          </p:cNvPr>
          <p:cNvSpPr txBox="1"/>
          <p:nvPr/>
        </p:nvSpPr>
        <p:spPr>
          <a:xfrm>
            <a:off x="1765300" y="2837394"/>
            <a:ext cx="3199217"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Bağımsızlık sembolleri</a:t>
            </a:r>
          </a:p>
        </p:txBody>
      </p:sp>
      <p:sp>
        <p:nvSpPr>
          <p:cNvPr id="13" name="Metin 13">
            <a:hlinkClick action="ppaction://hlinksldjump" r:id="rId4"/>
          </p:cNvPr>
          <p:cNvSpPr txBox="1"/>
          <p:nvPr/>
        </p:nvSpPr>
        <p:spPr>
          <a:xfrm>
            <a:off x="1765300" y="3153291"/>
            <a:ext cx="3199217" cy="247650"/>
          </a:xfrm>
          <a:prstGeom prst="rect">
            <a:avLst/>
          </a:prstGeom>
          <a:noFill/>
        </p:spPr>
        <p:txBody>
          <a:bodyPr wrap="square" lIns="0" rIns="0" tIns="0" bIns="0" anchor="t">
            <a:noAutofit/>
          </a:bodyPr>
          <a:lstStyle/>
          <a:p>
            <a:pPr algn="l">
              <a:lnSpc>
                <a:spcPts val="1950"/>
              </a:lnSpc>
            </a:pPr>
            <a:r>
              <a:rPr sz="1500" b="0" i="0" lang="tr-TR" kern="100">
                <a:solidFill>
                  <a:srgbClr val="56627F"/>
                </a:solidFill>
                <a:latin typeface="Calibri"/>
              </a:rPr>
              <a:t>Bayrak, millî marş, para, resmî dil</a:t>
            </a:r>
          </a:p>
        </p:txBody>
      </p:sp>
      <p:sp>
        <p:nvSpPr>
          <p:cNvPr id="14" name="Şekil 14">
            <a:hlinkClick action="ppaction://hlinksldjump" r:id="rId5"/>
          </p:cNvPr>
          <p:cNvSpPr/>
          <p:nvPr/>
        </p:nvSpPr>
        <p:spPr>
          <a:xfrm>
            <a:off x="762000" y="3797498"/>
            <a:ext cx="5156200" cy="1041400"/>
          </a:xfrm>
          <a:prstGeom prst="roundRect">
            <a:avLst>
              <a:gd name="adj" fmla="val 13414"/>
            </a:avLst>
          </a:prstGeom>
          <a:solidFill>
            <a:srgbClr val="EEF3FA"/>
          </a:solidFill>
          <a:ln>
            <a:noFill/>
          </a:ln>
        </p:spPr>
        <p:txBody>
          <a:bodyPr rtlCol="0" anchor="ctr"/>
          <a:lstStyle/>
          <a:p>
            <a:pPr algn="ctr"/>
          </a:p>
        </p:txBody>
      </p:sp>
      <p:sp>
        <p:nvSpPr>
          <p:cNvPr id="15" name="Şekil 15">
            <a:hlinkClick action="ppaction://hlinksldjump" r:id="rId5"/>
          </p:cNvPr>
          <p:cNvSpPr/>
          <p:nvPr/>
        </p:nvSpPr>
        <p:spPr>
          <a:xfrm>
            <a:off x="977900" y="4013398"/>
            <a:ext cx="609600" cy="609600"/>
          </a:xfrm>
          <a:prstGeom prst="star8">
            <a:avLst/>
          </a:prstGeom>
          <a:solidFill>
            <a:srgbClr val="2852B8"/>
          </a:solidFill>
          <a:ln>
            <a:noFill/>
          </a:ln>
        </p:spPr>
        <p:txBody>
          <a:bodyPr rtlCol="0" anchor="ctr"/>
          <a:lstStyle/>
          <a:p>
            <a:pPr algn="ctr"/>
          </a:p>
        </p:txBody>
      </p:sp>
      <p:sp>
        <p:nvSpPr>
          <p:cNvPr id="16" name="Metin 16">
            <a:hlinkClick action="ppaction://hlinksldjump" r:id="rId5"/>
          </p:cNvPr>
          <p:cNvSpPr txBox="1"/>
          <p:nvPr/>
        </p:nvSpPr>
        <p:spPr>
          <a:xfrm>
            <a:off x="1211262" y="4219265"/>
            <a:ext cx="184547" cy="260350"/>
          </a:xfrm>
          <a:prstGeom prst="rect">
            <a:avLst/>
          </a:prstGeom>
          <a:noFill/>
        </p:spPr>
        <p:txBody>
          <a:bodyPr wrap="square" lIns="0" rIns="0" tIns="0" bIns="0" anchor="t">
            <a:noAutofit/>
          </a:bodyPr>
          <a:lstStyle/>
          <a:p>
            <a:pPr algn="l">
              <a:lnSpc>
                <a:spcPts val="1900"/>
              </a:lnSpc>
            </a:pPr>
            <a:r>
              <a:rPr sz="1900" b="1" i="0" lang="tr-TR" kern="100">
                <a:solidFill>
                  <a:srgbClr val="FFFFFF"/>
                </a:solidFill>
                <a:latin typeface="Cambria"/>
              </a:rPr>
              <a:t>3</a:t>
            </a:r>
          </a:p>
        </p:txBody>
      </p:sp>
      <p:sp>
        <p:nvSpPr>
          <p:cNvPr id="17" name="Metin 17">
            <a:hlinkClick action="ppaction://hlinksldjump" r:id="rId5"/>
          </p:cNvPr>
          <p:cNvSpPr txBox="1"/>
          <p:nvPr/>
        </p:nvSpPr>
        <p:spPr>
          <a:xfrm>
            <a:off x="1765300" y="4018494"/>
            <a:ext cx="2370165"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Bilgi toplayalım</a:t>
            </a:r>
          </a:p>
        </p:txBody>
      </p:sp>
      <p:sp>
        <p:nvSpPr>
          <p:cNvPr id="18" name="Metin 18">
            <a:hlinkClick action="ppaction://hlinksldjump" r:id="rId5"/>
          </p:cNvPr>
          <p:cNvSpPr txBox="1"/>
          <p:nvPr/>
        </p:nvSpPr>
        <p:spPr>
          <a:xfrm>
            <a:off x="1765300" y="4334391"/>
            <a:ext cx="2370165" cy="247650"/>
          </a:xfrm>
          <a:prstGeom prst="rect">
            <a:avLst/>
          </a:prstGeom>
          <a:noFill/>
        </p:spPr>
        <p:txBody>
          <a:bodyPr wrap="square" lIns="0" rIns="0" tIns="0" bIns="0" anchor="t">
            <a:noAutofit/>
          </a:bodyPr>
          <a:lstStyle/>
          <a:p>
            <a:pPr algn="l">
              <a:lnSpc>
                <a:spcPts val="1950"/>
              </a:lnSpc>
            </a:pPr>
            <a:r>
              <a:rPr sz="1500" b="0" i="0" lang="tr-TR" kern="100">
                <a:solidFill>
                  <a:srgbClr val="56627F"/>
                </a:solidFill>
                <a:latin typeface="Calibri"/>
              </a:rPr>
              <a:t>Kaynak, doğrulama, bilgi kartı</a:t>
            </a:r>
          </a:p>
        </p:txBody>
      </p:sp>
      <p:sp>
        <p:nvSpPr>
          <p:cNvPr id="19" name="Şekil 19">
            <a:hlinkClick action="ppaction://hlinksldjump" r:id="rId6"/>
          </p:cNvPr>
          <p:cNvSpPr/>
          <p:nvPr/>
        </p:nvSpPr>
        <p:spPr>
          <a:xfrm>
            <a:off x="6273800" y="1435298"/>
            <a:ext cx="5156200" cy="1041400"/>
          </a:xfrm>
          <a:prstGeom prst="roundRect">
            <a:avLst>
              <a:gd name="adj" fmla="val 13414"/>
            </a:avLst>
          </a:prstGeom>
          <a:solidFill>
            <a:srgbClr val="EEF3FA"/>
          </a:solidFill>
          <a:ln>
            <a:noFill/>
          </a:ln>
        </p:spPr>
        <p:txBody>
          <a:bodyPr rtlCol="0" anchor="ctr"/>
          <a:lstStyle/>
          <a:p>
            <a:pPr algn="ctr"/>
          </a:p>
        </p:txBody>
      </p:sp>
      <p:sp>
        <p:nvSpPr>
          <p:cNvPr id="20" name="Şekil 20">
            <a:hlinkClick action="ppaction://hlinksldjump" r:id="rId6"/>
          </p:cNvPr>
          <p:cNvSpPr/>
          <p:nvPr/>
        </p:nvSpPr>
        <p:spPr>
          <a:xfrm>
            <a:off x="6489700" y="1651198"/>
            <a:ext cx="609600" cy="609600"/>
          </a:xfrm>
          <a:prstGeom prst="star8">
            <a:avLst/>
          </a:prstGeom>
          <a:solidFill>
            <a:srgbClr val="0D7C7F"/>
          </a:solidFill>
          <a:ln>
            <a:noFill/>
          </a:ln>
        </p:spPr>
        <p:txBody>
          <a:bodyPr rtlCol="0" anchor="ctr"/>
          <a:lstStyle/>
          <a:p>
            <a:pPr algn="ctr"/>
          </a:p>
        </p:txBody>
      </p:sp>
      <p:sp>
        <p:nvSpPr>
          <p:cNvPr id="21" name="Metin 21">
            <a:hlinkClick action="ppaction://hlinksldjump" r:id="rId6"/>
          </p:cNvPr>
          <p:cNvSpPr txBox="1"/>
          <p:nvPr/>
        </p:nvSpPr>
        <p:spPr>
          <a:xfrm>
            <a:off x="6723062" y="1857065"/>
            <a:ext cx="184547" cy="260350"/>
          </a:xfrm>
          <a:prstGeom prst="rect">
            <a:avLst/>
          </a:prstGeom>
          <a:noFill/>
        </p:spPr>
        <p:txBody>
          <a:bodyPr wrap="square" lIns="0" rIns="0" tIns="0" bIns="0" anchor="t">
            <a:noAutofit/>
          </a:bodyPr>
          <a:lstStyle/>
          <a:p>
            <a:pPr algn="l">
              <a:lnSpc>
                <a:spcPts val="1900"/>
              </a:lnSpc>
            </a:pPr>
            <a:r>
              <a:rPr sz="1900" b="1" i="0" lang="tr-TR" kern="100">
                <a:solidFill>
                  <a:srgbClr val="FFFFFF"/>
                </a:solidFill>
                <a:latin typeface="Cambria"/>
              </a:rPr>
              <a:t>4</a:t>
            </a:r>
          </a:p>
        </p:txBody>
      </p:sp>
      <p:sp>
        <p:nvSpPr>
          <p:cNvPr id="22" name="Metin 22">
            <a:hlinkClick action="ppaction://hlinksldjump" r:id="rId6"/>
          </p:cNvPr>
          <p:cNvSpPr txBox="1"/>
          <p:nvPr/>
        </p:nvSpPr>
        <p:spPr>
          <a:xfrm>
            <a:off x="7277100" y="1656294"/>
            <a:ext cx="3440549"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Komşularımızı tanıyalım</a:t>
            </a:r>
          </a:p>
        </p:txBody>
      </p:sp>
      <p:sp>
        <p:nvSpPr>
          <p:cNvPr id="23" name="Metin 23">
            <a:hlinkClick action="ppaction://hlinksldjump" r:id="rId6"/>
          </p:cNvPr>
          <p:cNvSpPr txBox="1"/>
          <p:nvPr/>
        </p:nvSpPr>
        <p:spPr>
          <a:xfrm>
            <a:off x="7277100" y="1972191"/>
            <a:ext cx="3440549" cy="247650"/>
          </a:xfrm>
          <a:prstGeom prst="rect">
            <a:avLst/>
          </a:prstGeom>
          <a:noFill/>
        </p:spPr>
        <p:txBody>
          <a:bodyPr wrap="square" lIns="0" rIns="0" tIns="0" bIns="0" anchor="t">
            <a:noAutofit/>
          </a:bodyPr>
          <a:lstStyle/>
          <a:p>
            <a:pPr algn="l">
              <a:lnSpc>
                <a:spcPts val="1950"/>
              </a:lnSpc>
            </a:pPr>
            <a:r>
              <a:rPr sz="1500" b="0" i="0" lang="tr-TR" kern="100">
                <a:solidFill>
                  <a:srgbClr val="56627F"/>
                </a:solidFill>
                <a:latin typeface="Calibri"/>
              </a:rPr>
              <a:t>Başkentler, bayraklar, afiş görevi</a:t>
            </a:r>
          </a:p>
        </p:txBody>
      </p:sp>
      <p:sp>
        <p:nvSpPr>
          <p:cNvPr id="24" name="Şekil 24">
            <a:hlinkClick action="ppaction://hlinksldjump" r:id="rId7"/>
          </p:cNvPr>
          <p:cNvSpPr/>
          <p:nvPr/>
        </p:nvSpPr>
        <p:spPr>
          <a:xfrm>
            <a:off x="6273800" y="2616398"/>
            <a:ext cx="5156200" cy="1041400"/>
          </a:xfrm>
          <a:prstGeom prst="roundRect">
            <a:avLst>
              <a:gd name="adj" fmla="val 13414"/>
            </a:avLst>
          </a:prstGeom>
          <a:solidFill>
            <a:srgbClr val="EEF3FA"/>
          </a:solidFill>
          <a:ln>
            <a:noFill/>
          </a:ln>
        </p:spPr>
        <p:txBody>
          <a:bodyPr rtlCol="0" anchor="ctr"/>
          <a:lstStyle/>
          <a:p>
            <a:pPr algn="ctr"/>
          </a:p>
        </p:txBody>
      </p:sp>
      <p:sp>
        <p:nvSpPr>
          <p:cNvPr id="25" name="Şekil 25">
            <a:hlinkClick action="ppaction://hlinksldjump" r:id="rId7"/>
          </p:cNvPr>
          <p:cNvSpPr/>
          <p:nvPr/>
        </p:nvSpPr>
        <p:spPr>
          <a:xfrm>
            <a:off x="6489700" y="2832298"/>
            <a:ext cx="609600" cy="609600"/>
          </a:xfrm>
          <a:prstGeom prst="star8">
            <a:avLst/>
          </a:prstGeom>
          <a:solidFill>
            <a:srgbClr val="2852B8"/>
          </a:solidFill>
          <a:ln>
            <a:noFill/>
          </a:ln>
        </p:spPr>
        <p:txBody>
          <a:bodyPr rtlCol="0" anchor="ctr"/>
          <a:lstStyle/>
          <a:p>
            <a:pPr algn="ctr"/>
          </a:p>
        </p:txBody>
      </p:sp>
      <p:sp>
        <p:nvSpPr>
          <p:cNvPr id="26" name="Metin 26">
            <a:hlinkClick action="ppaction://hlinksldjump" r:id="rId7"/>
          </p:cNvPr>
          <p:cNvSpPr txBox="1"/>
          <p:nvPr/>
        </p:nvSpPr>
        <p:spPr>
          <a:xfrm>
            <a:off x="6723062" y="3038165"/>
            <a:ext cx="184547" cy="260350"/>
          </a:xfrm>
          <a:prstGeom prst="rect">
            <a:avLst/>
          </a:prstGeom>
          <a:noFill/>
        </p:spPr>
        <p:txBody>
          <a:bodyPr wrap="square" lIns="0" rIns="0" tIns="0" bIns="0" anchor="t">
            <a:noAutofit/>
          </a:bodyPr>
          <a:lstStyle/>
          <a:p>
            <a:pPr algn="l">
              <a:lnSpc>
                <a:spcPts val="1900"/>
              </a:lnSpc>
            </a:pPr>
            <a:r>
              <a:rPr sz="1900" b="1" i="0" lang="tr-TR" kern="100">
                <a:solidFill>
                  <a:srgbClr val="FFFFFF"/>
                </a:solidFill>
                <a:latin typeface="Cambria"/>
              </a:rPr>
              <a:t>5</a:t>
            </a:r>
          </a:p>
        </p:txBody>
      </p:sp>
      <p:sp>
        <p:nvSpPr>
          <p:cNvPr id="27" name="Metin 27">
            <a:hlinkClick action="ppaction://hlinksldjump" r:id="rId7"/>
          </p:cNvPr>
          <p:cNvSpPr txBox="1"/>
          <p:nvPr/>
        </p:nvSpPr>
        <p:spPr>
          <a:xfrm>
            <a:off x="7277100" y="2837394"/>
            <a:ext cx="3261762"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Özet ve tekrar</a:t>
            </a:r>
          </a:p>
        </p:txBody>
      </p:sp>
      <p:sp>
        <p:nvSpPr>
          <p:cNvPr id="28" name="Metin 28">
            <a:hlinkClick action="ppaction://hlinksldjump" r:id="rId7"/>
          </p:cNvPr>
          <p:cNvSpPr txBox="1"/>
          <p:nvPr/>
        </p:nvSpPr>
        <p:spPr>
          <a:xfrm>
            <a:off x="7277100" y="3153291"/>
            <a:ext cx="3261762" cy="247650"/>
          </a:xfrm>
          <a:prstGeom prst="rect">
            <a:avLst/>
          </a:prstGeom>
          <a:noFill/>
        </p:spPr>
        <p:txBody>
          <a:bodyPr wrap="square" lIns="0" rIns="0" tIns="0" bIns="0" anchor="t">
            <a:noAutofit/>
          </a:bodyPr>
          <a:lstStyle/>
          <a:p>
            <a:pPr algn="l">
              <a:lnSpc>
                <a:spcPts val="1950"/>
              </a:lnSpc>
            </a:pPr>
            <a:r>
              <a:rPr sz="1500" b="0" i="0" lang="tr-TR" kern="100">
                <a:solidFill>
                  <a:srgbClr val="56627F"/>
                </a:solidFill>
                <a:latin typeface="Calibri"/>
              </a:rPr>
              <a:t>Kavramlar, doğru-yanlış, test, kim bilecek</a:t>
            </a:r>
          </a:p>
        </p:txBody>
      </p:sp>
      <p:sp>
        <p:nvSpPr>
          <p:cNvPr id="29" name="Metin 29"/>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0" name="Metin 30"/>
          <p:cNvSpPr txBox="1"/>
          <p:nvPr/>
        </p:nvSpPr>
        <p:spPr>
          <a:xfrm>
            <a:off x="11359654" y="6387417"/>
            <a:ext cx="110205"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3</a:t>
            </a:r>
          </a:p>
        </p:txBody>
      </p:sp>
    </p:spTree>
  </p:cSld>
  <p:clrMapOvr>
    <a:masterClrMapping/>
  </p:clrMapOvr>
  <p:transition spd="med">
    <p:fade/>
  </p:transition>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4234B"/>
        </a:solidFill>
        <a:effectLst/>
      </p:bgPr>
    </p:bg>
    <p:spTree>
      <p:nvGrpSpPr>
        <p:cNvPr id="1" name=""/>
        <p:cNvGrpSpPr/>
        <p:nvPr/>
      </p:nvGrpSpPr>
      <p:grpSpPr/>
      <p:pic>
        <p:nvPicPr>
          <p:cNvPr id="2" name="Görsel 2" descr="9d2452d25223.png"/>
          <p:cNvPicPr>
            <a:picLocks noChangeAspect="1"/>
          </p:cNvPicPr>
          <p:nvPr/>
        </p:nvPicPr>
        <p:blipFill>
          <a:blip r:embed="rId2"/>
          <a:stretch>
            <a:fillRect/>
          </a:stretch>
        </p:blipFill>
        <p:spPr>
          <a:xfrm>
            <a:off x="0" y="0"/>
            <a:ext cx="12192000" cy="6858000"/>
          </a:xfrm>
          <a:prstGeom prst="rect">
            <a:avLst/>
          </a:prstGeom>
        </p:spPr>
      </p:pic>
      <p:sp>
        <p:nvSpPr>
          <p:cNvPr id="3" name="Şekil 3"/>
          <p:cNvSpPr/>
          <p:nvPr/>
        </p:nvSpPr>
        <p:spPr>
          <a:xfrm>
            <a:off x="1270000" y="1618159"/>
            <a:ext cx="1206500" cy="1206500"/>
          </a:xfrm>
          <a:prstGeom prst="star8">
            <a:avLst/>
          </a:prstGeom>
          <a:solidFill>
            <a:srgbClr val="DEAE45"/>
          </a:solidFill>
          <a:ln>
            <a:noFill/>
          </a:ln>
        </p:spPr>
        <p:txBody>
          <a:bodyPr rtlCol="0" anchor="ctr"/>
          <a:lstStyle/>
          <a:p>
            <a:pPr algn="ctr"/>
          </a:p>
        </p:txBody>
      </p:sp>
      <p:sp>
        <p:nvSpPr>
          <p:cNvPr id="4" name="Metin 4"/>
          <p:cNvSpPr txBox="1"/>
          <p:nvPr/>
        </p:nvSpPr>
        <p:spPr>
          <a:xfrm>
            <a:off x="1677690" y="1950645"/>
            <a:ext cx="438897" cy="717550"/>
          </a:xfrm>
          <a:prstGeom prst="rect">
            <a:avLst/>
          </a:prstGeom>
          <a:noFill/>
        </p:spPr>
        <p:txBody>
          <a:bodyPr wrap="square" lIns="0" rIns="0" tIns="0" bIns="0" anchor="t">
            <a:noAutofit/>
          </a:bodyPr>
          <a:lstStyle/>
          <a:p>
            <a:pPr algn="l">
              <a:lnSpc>
                <a:spcPts val="5200"/>
              </a:lnSpc>
            </a:pPr>
            <a:r>
              <a:rPr sz="5200" b="1" i="0" lang="tr-TR" kern="100">
                <a:solidFill>
                  <a:srgbClr val="14234B"/>
                </a:solidFill>
                <a:latin typeface="Cambria"/>
              </a:rPr>
              <a:t>1</a:t>
            </a:r>
          </a:p>
        </p:txBody>
      </p:sp>
      <p:sp>
        <p:nvSpPr>
          <p:cNvPr id="5" name="Metin 5"/>
          <p:cNvSpPr txBox="1"/>
          <p:nvPr/>
        </p:nvSpPr>
        <p:spPr>
          <a:xfrm>
            <a:off x="1270000" y="2993823"/>
            <a:ext cx="10452100" cy="175260"/>
          </a:xfrm>
          <a:prstGeom prst="rect">
            <a:avLst/>
          </a:prstGeom>
          <a:noFill/>
        </p:spPr>
        <p:txBody>
          <a:bodyPr wrap="square" lIns="0" rIns="0" tIns="0" bIns="0" anchor="t">
            <a:noAutofit/>
          </a:bodyPr>
          <a:lstStyle/>
          <a:p>
            <a:pPr algn="l">
              <a:lnSpc>
                <a:spcPts val="1380"/>
              </a:lnSpc>
            </a:pPr>
            <a:r>
              <a:rPr sz="1150" b="1" i="0" lang="tr-TR" kern="100" spc="138">
                <a:solidFill>
                  <a:srgbClr val="DEAE45"/>
                </a:solidFill>
                <a:latin typeface="Calibri"/>
              </a:rPr>
              <a:t>BÖLÜM 1</a:t>
            </a:r>
          </a:p>
        </p:txBody>
      </p:sp>
      <p:sp>
        <p:nvSpPr>
          <p:cNvPr id="6" name="Metin 6"/>
          <p:cNvSpPr txBox="1"/>
          <p:nvPr/>
        </p:nvSpPr>
        <p:spPr>
          <a:xfrm>
            <a:off x="1270000" y="3276079"/>
            <a:ext cx="10452100" cy="737362"/>
          </a:xfrm>
          <a:prstGeom prst="rect">
            <a:avLst/>
          </a:prstGeom>
          <a:noFill/>
        </p:spPr>
        <p:txBody>
          <a:bodyPr wrap="square" lIns="0" rIns="0" tIns="0" bIns="0" anchor="t">
            <a:noAutofit/>
          </a:bodyPr>
          <a:lstStyle/>
          <a:p>
            <a:pPr algn="l">
              <a:lnSpc>
                <a:spcPts val="5512"/>
              </a:lnSpc>
            </a:pPr>
            <a:r>
              <a:rPr sz="5200" b="1" i="0" lang="tr-TR" kern="100" spc="-26">
                <a:solidFill>
                  <a:srgbClr val="F3F6FD"/>
                </a:solidFill>
                <a:latin typeface="Cambria"/>
              </a:rPr>
              <a:t>Sınırlarımız ve komşularımız</a:t>
            </a:r>
          </a:p>
        </p:txBody>
      </p:sp>
      <p:sp>
        <p:nvSpPr>
          <p:cNvPr id="7" name="Metin 7"/>
          <p:cNvSpPr txBox="1"/>
          <p:nvPr/>
        </p:nvSpPr>
        <p:spPr>
          <a:xfrm>
            <a:off x="1270000" y="4084042"/>
            <a:ext cx="8499475" cy="330200"/>
          </a:xfrm>
          <a:prstGeom prst="rect">
            <a:avLst/>
          </a:prstGeom>
          <a:noFill/>
        </p:spPr>
        <p:txBody>
          <a:bodyPr wrap="square" lIns="0" rIns="0" tIns="0" bIns="0" anchor="t">
            <a:noAutofit/>
          </a:bodyPr>
          <a:lstStyle/>
          <a:p>
            <a:pPr algn="l">
              <a:lnSpc>
                <a:spcPts val="2600"/>
              </a:lnSpc>
            </a:pPr>
            <a:r>
              <a:rPr sz="2000" b="0" i="0" lang="tr-TR" kern="100">
                <a:solidFill>
                  <a:srgbClr val="B6C3E0"/>
                </a:solidFill>
                <a:latin typeface="Calibri"/>
              </a:rPr>
              <a:t>Ülkemiz nerede bitiyor, komşularımız nerede başlıyor? Haritaya birlikte bakalım.</a:t>
            </a:r>
          </a:p>
        </p:txBody>
      </p:sp>
      <p:sp>
        <p:nvSpPr>
          <p:cNvPr id="8" name="Şekil 8"/>
          <p:cNvSpPr/>
          <p:nvPr/>
        </p:nvSpPr>
        <p:spPr>
          <a:xfrm>
            <a:off x="1270000" y="4652367"/>
            <a:ext cx="636687" cy="333375"/>
          </a:xfrm>
          <a:prstGeom prst="roundRect">
            <a:avLst>
              <a:gd name="adj" fmla="val 50000"/>
            </a:avLst>
          </a:prstGeom>
          <a:noFill/>
          <a:ln w="12700">
            <a:solidFill>
              <a:srgbClr val="B6C3E0"/>
            </a:solidFill>
          </a:ln>
        </p:spPr>
        <p:txBody>
          <a:bodyPr rtlCol="0" anchor="ctr"/>
          <a:lstStyle/>
          <a:p>
            <a:pPr algn="ctr"/>
          </a:p>
        </p:txBody>
      </p:sp>
      <p:sp>
        <p:nvSpPr>
          <p:cNvPr id="9" name="Metin 9"/>
          <p:cNvSpPr txBox="1"/>
          <p:nvPr/>
        </p:nvSpPr>
        <p:spPr>
          <a:xfrm>
            <a:off x="1435100" y="4684435"/>
            <a:ext cx="352249"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Sınır</a:t>
            </a:r>
          </a:p>
        </p:txBody>
      </p:sp>
      <p:sp>
        <p:nvSpPr>
          <p:cNvPr id="10" name="Şekil 10"/>
          <p:cNvSpPr/>
          <p:nvPr/>
        </p:nvSpPr>
        <p:spPr>
          <a:xfrm>
            <a:off x="1995587" y="4652367"/>
            <a:ext cx="1261467" cy="333375"/>
          </a:xfrm>
          <a:prstGeom prst="roundRect">
            <a:avLst>
              <a:gd name="adj" fmla="val 50000"/>
            </a:avLst>
          </a:prstGeom>
          <a:noFill/>
          <a:ln w="12700">
            <a:solidFill>
              <a:srgbClr val="B6C3E0"/>
            </a:solidFill>
          </a:ln>
        </p:spPr>
        <p:txBody>
          <a:bodyPr rtlCol="0" anchor="ctr"/>
          <a:lstStyle/>
          <a:p>
            <a:pPr algn="ctr"/>
          </a:p>
        </p:txBody>
      </p:sp>
      <p:sp>
        <p:nvSpPr>
          <p:cNvPr id="11" name="Metin 11"/>
          <p:cNvSpPr txBox="1"/>
          <p:nvPr/>
        </p:nvSpPr>
        <p:spPr>
          <a:xfrm>
            <a:off x="2160687" y="4684435"/>
            <a:ext cx="992649"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Komşu devlet</a:t>
            </a:r>
          </a:p>
        </p:txBody>
      </p:sp>
      <p:sp>
        <p:nvSpPr>
          <p:cNvPr id="12" name="Şekil 12"/>
          <p:cNvSpPr/>
          <p:nvPr/>
        </p:nvSpPr>
        <p:spPr>
          <a:xfrm>
            <a:off x="3345954" y="4652367"/>
            <a:ext cx="1609427" cy="333375"/>
          </a:xfrm>
          <a:prstGeom prst="roundRect">
            <a:avLst>
              <a:gd name="adj" fmla="val 50000"/>
            </a:avLst>
          </a:prstGeom>
          <a:noFill/>
          <a:ln w="12700">
            <a:solidFill>
              <a:srgbClr val="B6C3E0"/>
            </a:solidFill>
          </a:ln>
        </p:spPr>
        <p:txBody>
          <a:bodyPr rtlCol="0" anchor="ctr"/>
          <a:lstStyle/>
          <a:p>
            <a:pPr algn="ctr"/>
          </a:p>
        </p:txBody>
      </p:sp>
      <p:sp>
        <p:nvSpPr>
          <p:cNvPr id="13" name="Metin 13"/>
          <p:cNvSpPr txBox="1"/>
          <p:nvPr/>
        </p:nvSpPr>
        <p:spPr>
          <a:xfrm>
            <a:off x="3511054" y="4684435"/>
            <a:ext cx="1349308"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Kara ve deniz sınırı</a:t>
            </a:r>
          </a:p>
        </p:txBody>
      </p:sp>
      <p:sp>
        <p:nvSpPr>
          <p:cNvPr id="14" name="Şekil 14"/>
          <p:cNvSpPr/>
          <p:nvPr/>
        </p:nvSpPr>
        <p:spPr>
          <a:xfrm>
            <a:off x="5044281" y="4652367"/>
            <a:ext cx="1653282" cy="333375"/>
          </a:xfrm>
          <a:prstGeom prst="roundRect">
            <a:avLst>
              <a:gd name="adj" fmla="val 50000"/>
            </a:avLst>
          </a:prstGeom>
          <a:noFill/>
          <a:ln w="12700">
            <a:solidFill>
              <a:srgbClr val="B6C3E0"/>
            </a:solidFill>
          </a:ln>
        </p:spPr>
        <p:txBody>
          <a:bodyPr rtlCol="0" anchor="ctr"/>
          <a:lstStyle/>
          <a:p>
            <a:pPr algn="ctr"/>
          </a:p>
        </p:txBody>
      </p:sp>
      <p:sp>
        <p:nvSpPr>
          <p:cNvPr id="15" name="Metin 15"/>
          <p:cNvSpPr txBox="1"/>
          <p:nvPr/>
        </p:nvSpPr>
        <p:spPr>
          <a:xfrm>
            <a:off x="5209381" y="4684435"/>
            <a:ext cx="1394259"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Sekiz kara komşusu</a:t>
            </a:r>
          </a:p>
        </p:txBody>
      </p:sp>
      <p:sp>
        <p:nvSpPr>
          <p:cNvPr id="16" name="Şekil 16"/>
          <p:cNvSpPr/>
          <p:nvPr/>
        </p:nvSpPr>
        <p:spPr>
          <a:xfrm>
            <a:off x="6786463" y="4652367"/>
            <a:ext cx="762397" cy="333375"/>
          </a:xfrm>
          <a:prstGeom prst="roundRect">
            <a:avLst>
              <a:gd name="adj" fmla="val 50000"/>
            </a:avLst>
          </a:prstGeom>
          <a:noFill/>
          <a:ln w="12700">
            <a:solidFill>
              <a:srgbClr val="B6C3E0"/>
            </a:solidFill>
          </a:ln>
        </p:spPr>
        <p:txBody>
          <a:bodyPr rtlCol="0" anchor="ctr"/>
          <a:lstStyle/>
          <a:p>
            <a:pPr algn="ctr"/>
          </a:p>
        </p:txBody>
      </p:sp>
      <p:sp>
        <p:nvSpPr>
          <p:cNvPr id="17" name="Metin 17"/>
          <p:cNvSpPr txBox="1"/>
          <p:nvPr/>
        </p:nvSpPr>
        <p:spPr>
          <a:xfrm>
            <a:off x="6951563" y="4684435"/>
            <a:ext cx="481102"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Yönler</a:t>
            </a:r>
          </a:p>
        </p:txBody>
      </p:sp>
      <p:sp>
        <p:nvSpPr>
          <p:cNvPr id="18" name="Şekil 18"/>
          <p:cNvSpPr/>
          <p:nvPr/>
        </p:nvSpPr>
        <p:spPr>
          <a:xfrm>
            <a:off x="7637760" y="4652367"/>
            <a:ext cx="964505" cy="333375"/>
          </a:xfrm>
          <a:prstGeom prst="roundRect">
            <a:avLst>
              <a:gd name="adj" fmla="val 50000"/>
            </a:avLst>
          </a:prstGeom>
          <a:noFill/>
          <a:ln w="12700">
            <a:solidFill>
              <a:srgbClr val="B6C3E0"/>
            </a:solidFill>
          </a:ln>
        </p:spPr>
        <p:txBody>
          <a:bodyPr rtlCol="0" anchor="ctr"/>
          <a:lstStyle/>
          <a:p>
            <a:pPr algn="ctr"/>
          </a:p>
        </p:txBody>
      </p:sp>
      <p:sp>
        <p:nvSpPr>
          <p:cNvPr id="19" name="Metin 19"/>
          <p:cNvSpPr txBox="1"/>
          <p:nvPr/>
        </p:nvSpPr>
        <p:spPr>
          <a:xfrm>
            <a:off x="7802860" y="4684435"/>
            <a:ext cx="688263"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Nahçıvan</a:t>
            </a:r>
          </a:p>
        </p:txBody>
      </p:sp>
      <p:sp>
        <p:nvSpPr>
          <p:cNvPr id="20" name="Metin 20"/>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B6C3E0"/>
                </a:solidFill>
                <a:latin typeface="Calibri"/>
              </a:rPr>
              <a:t>Evimiz Dünya Sunusu · 5. Sınıf Sosyal Bilgiler</a:t>
            </a:r>
          </a:p>
        </p:txBody>
      </p:sp>
      <p:sp>
        <p:nvSpPr>
          <p:cNvPr id="21" name="Metin 21"/>
          <p:cNvSpPr txBox="1"/>
          <p:nvPr/>
        </p:nvSpPr>
        <p:spPr>
          <a:xfrm>
            <a:off x="11359654" y="6387417"/>
            <a:ext cx="110205" cy="160020"/>
          </a:xfrm>
          <a:prstGeom prst="rect">
            <a:avLst/>
          </a:prstGeom>
          <a:noFill/>
        </p:spPr>
        <p:txBody>
          <a:bodyPr wrap="square" lIns="0" rIns="0" tIns="0" bIns="0" anchor="t">
            <a:noAutofit/>
          </a:bodyPr>
          <a:lstStyle/>
          <a:p>
            <a:pPr algn="l">
              <a:lnSpc>
                <a:spcPts val="1260"/>
              </a:lnSpc>
            </a:pPr>
            <a:r>
              <a:rPr sz="1050" b="1" i="0" lang="tr-TR" kern="100" spc="21">
                <a:solidFill>
                  <a:srgbClr val="B6C3E0"/>
                </a:solidFill>
                <a:latin typeface="Calibri"/>
              </a:rPr>
              <a:t>4</a:t>
            </a:r>
          </a:p>
        </p:txBody>
      </p:sp>
    </p:spTree>
  </p:cSld>
  <p:clrMapOvr>
    <a:masterClrMapping/>
  </p:clrMapOvr>
  <p:transition spd="med">
    <p:fade/>
  </p:transition>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1 · SINIRLARIMIZ VE KOMŞULARIMIZ</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Evimizin de ülkemizin de komşuları var</a:t>
            </a:r>
          </a:p>
        </p:txBody>
      </p:sp>
      <p:sp>
        <p:nvSpPr>
          <p:cNvPr id="4" name="Şekil 4"/>
          <p:cNvSpPr/>
          <p:nvPr/>
        </p:nvSpPr>
        <p:spPr>
          <a:xfrm>
            <a:off x="762000" y="1435298"/>
            <a:ext cx="6324600" cy="916781"/>
          </a:xfrm>
          <a:prstGeom prst="roundRect">
            <a:avLst>
              <a:gd name="adj" fmla="val 15238"/>
            </a:avLst>
          </a:prstGeom>
          <a:solidFill>
            <a:srgbClr val="EEF3FA"/>
          </a:solidFill>
          <a:ln>
            <a:noFill/>
          </a:ln>
        </p:spPr>
        <p:txBody>
          <a:bodyPr rtlCol="0" anchor="ctr"/>
          <a:lstStyle/>
          <a:p>
            <a:pPr algn="ctr"/>
          </a:p>
        </p:txBody>
      </p:sp>
      <p:sp>
        <p:nvSpPr>
          <p:cNvPr id="5" name="Şekil 5"/>
          <p:cNvSpPr/>
          <p:nvPr/>
        </p:nvSpPr>
        <p:spPr>
          <a:xfrm>
            <a:off x="939800" y="1587698"/>
            <a:ext cx="444500" cy="444500"/>
          </a:xfrm>
          <a:prstGeom prst="star8">
            <a:avLst/>
          </a:prstGeom>
          <a:solidFill>
            <a:srgbClr val="2852B8"/>
          </a:solidFill>
          <a:ln>
            <a:noFill/>
          </a:ln>
        </p:spPr>
        <p:txBody>
          <a:bodyPr rtlCol="0" anchor="ctr"/>
          <a:lstStyle/>
          <a:p>
            <a:pPr algn="ctr"/>
          </a:p>
        </p:txBody>
      </p:sp>
      <p:pic>
        <p:nvPicPr>
          <p:cNvPr id="6" name="Görsel 6" descr="7bf8c257d090.png"/>
          <p:cNvPicPr>
            <a:picLocks noChangeAspect="1"/>
          </p:cNvPicPr>
          <p:nvPr/>
        </p:nvPicPr>
        <p:blipFill>
          <a:blip r:embed="rId2"/>
          <a:stretch>
            <a:fillRect/>
          </a:stretch>
        </p:blipFill>
        <p:spPr>
          <a:xfrm>
            <a:off x="1054100" y="1701998"/>
            <a:ext cx="215900" cy="215900"/>
          </a:xfrm>
          <a:prstGeom prst="rect">
            <a:avLst/>
          </a:prstGeom>
        </p:spPr>
      </p:pic>
      <p:sp>
        <p:nvSpPr>
          <p:cNvPr id="7" name="Metin 7"/>
          <p:cNvSpPr txBox="1"/>
          <p:nvPr/>
        </p:nvSpPr>
        <p:spPr>
          <a:xfrm>
            <a:off x="1536700" y="1593921"/>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Evimizin yanında </a:t>
            </a:r>
            <a:r>
              <a:rPr sz="1700" b="1" i="0" lang="tr-TR" kern="100">
                <a:solidFill>
                  <a:srgbClr val="14234B"/>
                </a:solidFill>
                <a:latin typeface="Calibri"/>
              </a:rPr>
              <a:t>komşularımız</a:t>
            </a:r>
            <a:r>
              <a:rPr sz="1700" b="0" i="0" lang="tr-TR" kern="100">
                <a:solidFill>
                  <a:srgbClr val="1F2A4A"/>
                </a:solidFill>
                <a:latin typeface="Calibri"/>
              </a:rPr>
              <a:t> oturur. Selamlaşır, gerektiğinde yardımlaşırız.</a:t>
            </a:r>
          </a:p>
        </p:txBody>
      </p:sp>
      <p:grpSp>
        <p:nvGrpSpPr>
          <p:cNvPr id="8" name="Adım 1 grubu"/>
          <p:cNvGrpSpPr/>
          <p:nvPr/>
        </p:nvGrpSpPr>
        <p:grpSpPr>
          <a:xfrm>
            <a:off x="762000" y="2479080"/>
            <a:ext cx="6324600" cy="916781"/>
            <a:chOff x="762000" y="2479080"/>
            <a:chExt cx="6324600" cy="916781"/>
          </a:xfrm>
        </p:grpSpPr>
        <p:sp>
          <p:nvSpPr>
            <p:cNvPr id="9" name="Şekil 9"/>
            <p:cNvSpPr/>
            <p:nvPr/>
          </p:nvSpPr>
          <p:spPr>
            <a:xfrm>
              <a:off x="762000" y="2479080"/>
              <a:ext cx="6324600" cy="916781"/>
            </a:xfrm>
            <a:prstGeom prst="roundRect">
              <a:avLst>
                <a:gd name="adj" fmla="val 15238"/>
              </a:avLst>
            </a:prstGeom>
            <a:solidFill>
              <a:srgbClr val="EEF3FA"/>
            </a:solidFill>
            <a:ln>
              <a:noFill/>
            </a:ln>
          </p:spPr>
          <p:txBody>
            <a:bodyPr rtlCol="0" anchor="ctr"/>
            <a:lstStyle/>
            <a:p>
              <a:pPr algn="ctr"/>
            </a:p>
          </p:txBody>
        </p:sp>
        <p:sp>
          <p:nvSpPr>
            <p:cNvPr id="10" name="Şekil 10"/>
            <p:cNvSpPr/>
            <p:nvPr/>
          </p:nvSpPr>
          <p:spPr>
            <a:xfrm>
              <a:off x="939800" y="2631480"/>
              <a:ext cx="444500" cy="444500"/>
            </a:xfrm>
            <a:prstGeom prst="star8">
              <a:avLst/>
            </a:prstGeom>
            <a:solidFill>
              <a:srgbClr val="0D7C7F"/>
            </a:solidFill>
            <a:ln>
              <a:noFill/>
            </a:ln>
          </p:spPr>
          <p:txBody>
            <a:bodyPr rtlCol="0" anchor="ctr"/>
            <a:lstStyle/>
            <a:p>
              <a:pPr algn="ctr"/>
            </a:p>
          </p:txBody>
        </p:sp>
        <p:pic>
          <p:nvPicPr>
            <p:cNvPr id="11" name="Görsel 11" descr="57f11bba6dbc.png"/>
            <p:cNvPicPr>
              <a:picLocks noChangeAspect="1"/>
            </p:cNvPicPr>
            <p:nvPr/>
          </p:nvPicPr>
          <p:blipFill>
            <a:blip r:embed="rId3"/>
            <a:stretch>
              <a:fillRect/>
            </a:stretch>
          </p:blipFill>
          <p:spPr>
            <a:xfrm>
              <a:off x="1054100" y="2745780"/>
              <a:ext cx="215900" cy="215900"/>
            </a:xfrm>
            <a:prstGeom prst="rect">
              <a:avLst/>
            </a:prstGeom>
          </p:spPr>
        </p:pic>
        <p:sp>
          <p:nvSpPr>
            <p:cNvPr id="12" name="Metin 12"/>
            <p:cNvSpPr txBox="1"/>
            <p:nvPr/>
          </p:nvSpPr>
          <p:spPr>
            <a:xfrm>
              <a:off x="1536700" y="2637703"/>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Ülkeler de yan yanadır. Toprağı bizim toprağımıza değen devletler </a:t>
              </a:r>
              <a:r>
                <a:rPr sz="1700" b="1" i="0" lang="tr-TR" kern="100">
                  <a:solidFill>
                    <a:srgbClr val="14234B"/>
                  </a:solidFill>
                  <a:latin typeface="Calibri"/>
                </a:rPr>
                <a:t>komşu devletlerimizdir</a:t>
              </a:r>
              <a:r>
                <a:rPr sz="1700" b="0" i="0" lang="tr-TR" kern="100">
                  <a:solidFill>
                    <a:srgbClr val="1F2A4A"/>
                  </a:solidFill>
                  <a:latin typeface="Calibri"/>
                </a:rPr>
                <a:t>.</a:t>
              </a:r>
            </a:p>
          </p:txBody>
        </p:sp>
      </p:grpSp>
      <p:grpSp>
        <p:nvGrpSpPr>
          <p:cNvPr id="13" name="Adım 2 grubu"/>
          <p:cNvGrpSpPr/>
          <p:nvPr/>
        </p:nvGrpSpPr>
        <p:grpSpPr>
          <a:xfrm>
            <a:off x="762000" y="3522861"/>
            <a:ext cx="6324600" cy="916781"/>
            <a:chOff x="762000" y="3522861"/>
            <a:chExt cx="6324600" cy="916781"/>
          </a:xfrm>
        </p:grpSpPr>
        <p:sp>
          <p:nvSpPr>
            <p:cNvPr id="14" name="Şekil 14"/>
            <p:cNvSpPr/>
            <p:nvPr/>
          </p:nvSpPr>
          <p:spPr>
            <a:xfrm>
              <a:off x="762000" y="3522861"/>
              <a:ext cx="6324600" cy="916781"/>
            </a:xfrm>
            <a:prstGeom prst="roundRect">
              <a:avLst>
                <a:gd name="adj" fmla="val 15238"/>
              </a:avLst>
            </a:prstGeom>
            <a:solidFill>
              <a:srgbClr val="EEF3FA"/>
            </a:solidFill>
            <a:ln>
              <a:noFill/>
            </a:ln>
          </p:spPr>
          <p:txBody>
            <a:bodyPr rtlCol="0" anchor="ctr"/>
            <a:lstStyle/>
            <a:p>
              <a:pPr algn="ctr"/>
            </a:p>
          </p:txBody>
        </p:sp>
        <p:sp>
          <p:nvSpPr>
            <p:cNvPr id="15" name="Şekil 15"/>
            <p:cNvSpPr/>
            <p:nvPr/>
          </p:nvSpPr>
          <p:spPr>
            <a:xfrm>
              <a:off x="939800" y="3675261"/>
              <a:ext cx="444500" cy="444500"/>
            </a:xfrm>
            <a:prstGeom prst="star8">
              <a:avLst/>
            </a:prstGeom>
            <a:solidFill>
              <a:srgbClr val="2852B8"/>
            </a:solidFill>
            <a:ln>
              <a:noFill/>
            </a:ln>
          </p:spPr>
          <p:txBody>
            <a:bodyPr rtlCol="0" anchor="ctr"/>
            <a:lstStyle/>
            <a:p>
              <a:pPr algn="ctr"/>
            </a:p>
          </p:txBody>
        </p:sp>
        <p:pic>
          <p:nvPicPr>
            <p:cNvPr id="16" name="Görsel 16" descr="e232ea1b13b6.png"/>
            <p:cNvPicPr>
              <a:picLocks noChangeAspect="1"/>
            </p:cNvPicPr>
            <p:nvPr/>
          </p:nvPicPr>
          <p:blipFill>
            <a:blip r:embed="rId4"/>
            <a:stretch>
              <a:fillRect/>
            </a:stretch>
          </p:blipFill>
          <p:spPr>
            <a:xfrm>
              <a:off x="1054100" y="3789561"/>
              <a:ext cx="215900" cy="215900"/>
            </a:xfrm>
            <a:prstGeom prst="rect">
              <a:avLst/>
            </a:prstGeom>
          </p:spPr>
        </p:pic>
        <p:sp>
          <p:nvSpPr>
            <p:cNvPr id="17" name="Metin 17"/>
            <p:cNvSpPr txBox="1"/>
            <p:nvPr/>
          </p:nvSpPr>
          <p:spPr>
            <a:xfrm>
              <a:off x="1536700" y="3681484"/>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İki devletin toprağını </a:t>
              </a:r>
              <a:r>
                <a:rPr sz="1700" b="1" i="0" lang="tr-TR" kern="100">
                  <a:solidFill>
                    <a:srgbClr val="14234B"/>
                  </a:solidFill>
                  <a:latin typeface="Calibri"/>
                </a:rPr>
                <a:t>sınır</a:t>
              </a:r>
              <a:r>
                <a:rPr sz="1700" b="0" i="0" lang="tr-TR" kern="100">
                  <a:solidFill>
                    <a:srgbClr val="1F2A4A"/>
                  </a:solidFill>
                  <a:latin typeface="Calibri"/>
                </a:rPr>
                <a:t> ayırır. Sınır, bir ülkenin bittiği, ötekinin başladığı yerdir.</a:t>
              </a:r>
            </a:p>
          </p:txBody>
        </p:sp>
      </p:grpSp>
      <p:grpSp>
        <p:nvGrpSpPr>
          <p:cNvPr id="18" name="Adım 3 grubu"/>
          <p:cNvGrpSpPr/>
          <p:nvPr/>
        </p:nvGrpSpPr>
        <p:grpSpPr>
          <a:xfrm>
            <a:off x="762000" y="4566642"/>
            <a:ext cx="6324600" cy="916781"/>
            <a:chOff x="762000" y="4566642"/>
            <a:chExt cx="6324600" cy="916781"/>
          </a:xfrm>
        </p:grpSpPr>
        <p:sp>
          <p:nvSpPr>
            <p:cNvPr id="19" name="Şekil 19"/>
            <p:cNvSpPr/>
            <p:nvPr/>
          </p:nvSpPr>
          <p:spPr>
            <a:xfrm>
              <a:off x="762000" y="4566642"/>
              <a:ext cx="6324600" cy="916781"/>
            </a:xfrm>
            <a:prstGeom prst="roundRect">
              <a:avLst>
                <a:gd name="adj" fmla="val 15238"/>
              </a:avLst>
            </a:prstGeom>
            <a:solidFill>
              <a:srgbClr val="EEF3FA"/>
            </a:solidFill>
            <a:ln>
              <a:noFill/>
            </a:ln>
          </p:spPr>
          <p:txBody>
            <a:bodyPr rtlCol="0" anchor="ctr"/>
            <a:lstStyle/>
            <a:p>
              <a:pPr algn="ctr"/>
            </a:p>
          </p:txBody>
        </p:sp>
        <p:sp>
          <p:nvSpPr>
            <p:cNvPr id="20" name="Şekil 20"/>
            <p:cNvSpPr/>
            <p:nvPr/>
          </p:nvSpPr>
          <p:spPr>
            <a:xfrm>
              <a:off x="939800" y="4719042"/>
              <a:ext cx="444500" cy="444500"/>
            </a:xfrm>
            <a:prstGeom prst="star8">
              <a:avLst/>
            </a:prstGeom>
            <a:solidFill>
              <a:srgbClr val="0D7C7F"/>
            </a:solidFill>
            <a:ln>
              <a:noFill/>
            </a:ln>
          </p:spPr>
          <p:txBody>
            <a:bodyPr rtlCol="0" anchor="ctr"/>
            <a:lstStyle/>
            <a:p>
              <a:pPr algn="ctr"/>
            </a:p>
          </p:txBody>
        </p:sp>
        <p:pic>
          <p:nvPicPr>
            <p:cNvPr id="21" name="Görsel 21" descr="b430886680c7.png"/>
            <p:cNvPicPr>
              <a:picLocks noChangeAspect="1"/>
            </p:cNvPicPr>
            <p:nvPr/>
          </p:nvPicPr>
          <p:blipFill>
            <a:blip r:embed="rId5"/>
            <a:stretch>
              <a:fillRect/>
            </a:stretch>
          </p:blipFill>
          <p:spPr>
            <a:xfrm>
              <a:off x="1054100" y="4833342"/>
              <a:ext cx="215900" cy="215900"/>
            </a:xfrm>
            <a:prstGeom prst="rect">
              <a:avLst/>
            </a:prstGeom>
          </p:spPr>
        </p:pic>
        <p:sp>
          <p:nvSpPr>
            <p:cNvPr id="22" name="Metin 22"/>
            <p:cNvSpPr txBox="1"/>
            <p:nvPr/>
          </p:nvSpPr>
          <p:spPr>
            <a:xfrm>
              <a:off x="1536700" y="4725265"/>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Komşu evler gibi komşu ülkeler de </a:t>
              </a:r>
              <a:r>
                <a:rPr sz="1700" b="1" i="0" lang="tr-TR" kern="100">
                  <a:solidFill>
                    <a:srgbClr val="14234B"/>
                  </a:solidFill>
                  <a:latin typeface="Calibri"/>
                </a:rPr>
                <a:t>iyi geçinirse</a:t>
              </a:r>
              <a:r>
                <a:rPr sz="1700" b="0" i="0" lang="tr-TR" kern="100">
                  <a:solidFill>
                    <a:srgbClr val="1F2A4A"/>
                  </a:solidFill>
                  <a:latin typeface="Calibri"/>
                </a:rPr>
                <a:t> herkes huzurlu olur.</a:t>
              </a:r>
            </a:p>
          </p:txBody>
        </p:sp>
      </p:grpSp>
      <p:sp>
        <p:nvSpPr>
          <p:cNvPr id="23" name="Şekil 23"/>
          <p:cNvSpPr/>
          <p:nvPr/>
        </p:nvSpPr>
        <p:spPr>
          <a:xfrm>
            <a:off x="7366000" y="1435298"/>
            <a:ext cx="4064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24" name="Görsel 24" descr="10a9af3f76b8.png"/>
          <p:cNvPicPr>
            <a:picLocks noChangeAspect="1"/>
          </p:cNvPicPr>
          <p:nvPr/>
        </p:nvPicPr>
        <p:blipFill>
          <a:blip r:embed="rId6"/>
          <a:stretch>
            <a:fillRect/>
          </a:stretch>
        </p:blipFill>
        <p:spPr>
          <a:xfrm>
            <a:off x="7556500" y="1600398"/>
            <a:ext cx="254000" cy="254000"/>
          </a:xfrm>
          <a:prstGeom prst="rect">
            <a:avLst/>
          </a:prstGeom>
        </p:spPr>
      </p:pic>
      <p:sp>
        <p:nvSpPr>
          <p:cNvPr id="25" name="Metin 25"/>
          <p:cNvSpPr txBox="1"/>
          <p:nvPr/>
        </p:nvSpPr>
        <p:spPr>
          <a:xfrm>
            <a:off x="7924800" y="1570553"/>
            <a:ext cx="3435667"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SINIR</a:t>
            </a:r>
          </a:p>
        </p:txBody>
      </p:sp>
      <p:sp>
        <p:nvSpPr>
          <p:cNvPr id="26" name="Metin 26"/>
          <p:cNvSpPr txBox="1"/>
          <p:nvPr/>
        </p:nvSpPr>
        <p:spPr>
          <a:xfrm>
            <a:off x="7924800" y="1724033"/>
            <a:ext cx="3435667"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Bir devletin topraklarını komşu devletlerin topraklarından ayıran çizgi.</a:t>
            </a:r>
          </a:p>
        </p:txBody>
      </p:sp>
      <p:grpSp>
        <p:nvGrpSpPr>
          <p:cNvPr id="27" name="Adım 4 grubu"/>
          <p:cNvGrpSpPr/>
          <p:nvPr/>
        </p:nvGrpSpPr>
        <p:grpSpPr>
          <a:xfrm>
            <a:off x="7366000" y="2569369"/>
            <a:ext cx="4064000" cy="819150"/>
            <a:chOff x="7366000" y="2569369"/>
            <a:chExt cx="4064000" cy="819150"/>
          </a:xfrm>
        </p:grpSpPr>
        <p:sp>
          <p:nvSpPr>
            <p:cNvPr id="28" name="Şekil 28"/>
            <p:cNvSpPr/>
            <p:nvPr/>
          </p:nvSpPr>
          <p:spPr>
            <a:xfrm>
              <a:off x="7366000" y="2569369"/>
              <a:ext cx="4064000" cy="819150"/>
            </a:xfrm>
            <a:prstGeom prst="roundRect">
              <a:avLst>
                <a:gd name="adj" fmla="val 17054"/>
              </a:avLst>
            </a:prstGeom>
            <a:solidFill>
              <a:srgbClr val="DCF0EF"/>
            </a:solidFill>
            <a:ln>
              <a:noFill/>
            </a:ln>
          </p:spPr>
          <p:txBody>
            <a:bodyPr rtlCol="0" anchor="ctr"/>
            <a:lstStyle/>
            <a:p>
              <a:pPr algn="ctr"/>
            </a:p>
          </p:txBody>
        </p:sp>
        <p:pic>
          <p:nvPicPr>
            <p:cNvPr id="29" name="Görsel 29" descr="83ab3f37d32a.png"/>
            <p:cNvPicPr>
              <a:picLocks noChangeAspect="1"/>
            </p:cNvPicPr>
            <p:nvPr/>
          </p:nvPicPr>
          <p:blipFill>
            <a:blip r:embed="rId7"/>
            <a:stretch>
              <a:fillRect/>
            </a:stretch>
          </p:blipFill>
          <p:spPr>
            <a:xfrm>
              <a:off x="7556500" y="2832894"/>
              <a:ext cx="292100" cy="292100"/>
            </a:xfrm>
            <a:prstGeom prst="rect">
              <a:avLst/>
            </a:prstGeom>
          </p:spPr>
        </p:pic>
        <p:sp>
          <p:nvSpPr>
            <p:cNvPr id="30" name="Metin 30"/>
            <p:cNvSpPr txBox="1"/>
            <p:nvPr/>
          </p:nvSpPr>
          <p:spPr>
            <a:xfrm>
              <a:off x="7988300" y="2670016"/>
              <a:ext cx="3370580" cy="515938"/>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Haritadaki sınır çizgileri yeryüzünde de çizili midir?</a:t>
              </a:r>
            </a:p>
          </p:txBody>
        </p:sp>
      </p:grpSp>
      <p:grpSp>
        <p:nvGrpSpPr>
          <p:cNvPr id="31" name="Adım 5 grubu"/>
          <p:cNvGrpSpPr/>
          <p:nvPr/>
        </p:nvGrpSpPr>
        <p:grpSpPr>
          <a:xfrm>
            <a:off x="7366000" y="3477419"/>
            <a:ext cx="4064000" cy="1083766"/>
            <a:chOff x="7366000" y="3477419"/>
            <a:chExt cx="4064000" cy="1083766"/>
          </a:xfrm>
        </p:grpSpPr>
        <p:sp>
          <p:nvSpPr>
            <p:cNvPr id="32" name="Şekil 32"/>
            <p:cNvSpPr/>
            <p:nvPr/>
          </p:nvSpPr>
          <p:spPr>
            <a:xfrm>
              <a:off x="7366000" y="3477419"/>
              <a:ext cx="4064000" cy="1083766"/>
            </a:xfrm>
            <a:prstGeom prst="roundRect">
              <a:avLst>
                <a:gd name="adj" fmla="val 12890"/>
              </a:avLst>
            </a:prstGeom>
            <a:solidFill>
              <a:srgbClr val="FFFFFF"/>
            </a:solidFill>
            <a:ln w="19050">
              <a:solidFill>
                <a:srgbClr val="0D7C7F"/>
              </a:solidFill>
            </a:ln>
          </p:spPr>
          <p:txBody>
            <a:bodyPr rtlCol="0" anchor="ctr"/>
            <a:lstStyle/>
            <a:p>
              <a:pPr algn="ctr"/>
            </a:p>
          </p:txBody>
        </p:sp>
        <p:pic>
          <p:nvPicPr>
            <p:cNvPr id="33" name="Görsel 33" descr="7de94e269374.png"/>
            <p:cNvPicPr>
              <a:picLocks noChangeAspect="1"/>
            </p:cNvPicPr>
            <p:nvPr/>
          </p:nvPicPr>
          <p:blipFill>
            <a:blip r:embed="rId8"/>
            <a:stretch>
              <a:fillRect/>
            </a:stretch>
          </p:blipFill>
          <p:spPr>
            <a:xfrm>
              <a:off x="7550150" y="3610769"/>
              <a:ext cx="254000" cy="254000"/>
            </a:xfrm>
            <a:prstGeom prst="rect">
              <a:avLst/>
            </a:prstGeom>
          </p:spPr>
        </p:pic>
        <p:sp>
          <p:nvSpPr>
            <p:cNvPr id="34" name="Metin 34"/>
            <p:cNvSpPr txBox="1"/>
            <p:nvPr/>
          </p:nvSpPr>
          <p:spPr>
            <a:xfrm>
              <a:off x="7918450" y="3565112"/>
              <a:ext cx="3448685" cy="785693"/>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Hayır. Sınırlar anlaşmalarla belirlenir. Yerde bazen bir nehir, bazen sınır taşları ya da tel örgü sınırı gösterir.</a:t>
              </a:r>
            </a:p>
          </p:txBody>
        </p:sp>
      </p:grpSp>
      <p:sp>
        <p:nvSpPr>
          <p:cNvPr id="35" name="Metin 35"/>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6" name="Metin 36"/>
          <p:cNvSpPr txBox="1"/>
          <p:nvPr/>
        </p:nvSpPr>
        <p:spPr>
          <a:xfrm>
            <a:off x="11359654" y="6387417"/>
            <a:ext cx="110205"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50"/>
                                        <p:tgtEl>
                                          <p:spTgt spid="8"/>
                                        </p:tgtEl>
                                      </p:cBhvr>
                                    </p:animEffect>
                                    <p:anim calcmode="lin" valueType="num">
                                      <p:cBhvr>
                                        <p:cTn id="8" dur="550" fill="hold"/>
                                        <p:tgtEl>
                                          <p:spTgt spid="8"/>
                                        </p:tgtEl>
                                        <p:attrNameLst>
                                          <p:attrName>ppt_x</p:attrName>
                                        </p:attrNameLst>
                                      </p:cBhvr>
                                      <p:tavLst>
                                        <p:tav tm="0">
                                          <p:val>
                                            <p:strVal val="#ppt_x"/>
                                          </p:val>
                                        </p:tav>
                                        <p:tav tm="100000">
                                          <p:val>
                                            <p:strVal val="#ppt_x"/>
                                          </p:val>
                                        </p:tav>
                                      </p:tavLst>
                                    </p:anim>
                                    <p:anim calcmode="lin" valueType="num">
                                      <p:cBhvr>
                                        <p:cTn id="9" dur="550" decel="100000" fill="hold"/>
                                        <p:tgtEl>
                                          <p:spTgt spid="8"/>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50"/>
                                        <p:tgtEl>
                                          <p:spTgt spid="13"/>
                                        </p:tgtEl>
                                      </p:cBhvr>
                                    </p:animEffect>
                                    <p:anim calcmode="lin" valueType="num">
                                      <p:cBhvr>
                                        <p:cTn id="15" dur="550" fill="hold"/>
                                        <p:tgtEl>
                                          <p:spTgt spid="13"/>
                                        </p:tgtEl>
                                        <p:attrNameLst>
                                          <p:attrName>ppt_x</p:attrName>
                                        </p:attrNameLst>
                                      </p:cBhvr>
                                      <p:tavLst>
                                        <p:tav tm="0">
                                          <p:val>
                                            <p:strVal val="#ppt_x"/>
                                          </p:val>
                                        </p:tav>
                                        <p:tav tm="100000">
                                          <p:val>
                                            <p:strVal val="#ppt_x"/>
                                          </p:val>
                                        </p:tav>
                                      </p:tavLst>
                                    </p:anim>
                                    <p:anim calcmode="lin" valueType="num">
                                      <p:cBhvr>
                                        <p:cTn id="16" dur="550" decel="100000" fill="hold"/>
                                        <p:tgtEl>
                                          <p:spTgt spid="13"/>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50"/>
                                        <p:tgtEl>
                                          <p:spTgt spid="18"/>
                                        </p:tgtEl>
                                      </p:cBhvr>
                                    </p:animEffect>
                                    <p:anim calcmode="lin" valueType="num">
                                      <p:cBhvr>
                                        <p:cTn id="22" dur="550" fill="hold"/>
                                        <p:tgtEl>
                                          <p:spTgt spid="18"/>
                                        </p:tgtEl>
                                        <p:attrNameLst>
                                          <p:attrName>ppt_x</p:attrName>
                                        </p:attrNameLst>
                                      </p:cBhvr>
                                      <p:tavLst>
                                        <p:tav tm="0">
                                          <p:val>
                                            <p:strVal val="#ppt_x"/>
                                          </p:val>
                                        </p:tav>
                                        <p:tav tm="100000">
                                          <p:val>
                                            <p:strVal val="#ppt_x"/>
                                          </p:val>
                                        </p:tav>
                                      </p:tavLst>
                                    </p:anim>
                                    <p:anim calcmode="lin" valueType="num">
                                      <p:cBhvr>
                                        <p:cTn id="23" dur="550" decel="100000" fill="hold"/>
                                        <p:tgtEl>
                                          <p:spTgt spid="18"/>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50"/>
                                        <p:tgtEl>
                                          <p:spTgt spid="31"/>
                                        </p:tgtEl>
                                      </p:cBhvr>
                                    </p:animEffect>
                                    <p:anim calcmode="lin" valueType="num">
                                      <p:cBhvr>
                                        <p:cTn id="36" dur="550" fill="hold"/>
                                        <p:tgtEl>
                                          <p:spTgt spid="31"/>
                                        </p:tgtEl>
                                        <p:attrNameLst>
                                          <p:attrName>ppt_x</p:attrName>
                                        </p:attrNameLst>
                                      </p:cBhvr>
                                      <p:tavLst>
                                        <p:tav tm="0">
                                          <p:val>
                                            <p:strVal val="#ppt_x"/>
                                          </p:val>
                                        </p:tav>
                                        <p:tav tm="100000">
                                          <p:val>
                                            <p:strVal val="#ppt_x"/>
                                          </p:val>
                                        </p:tav>
                                      </p:tavLst>
                                    </p:anim>
                                    <p:anim calcmode="lin" valueType="num">
                                      <p:cBhvr>
                                        <p:cTn id="37" dur="550" decel="100000" fill="hold"/>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1 · SINIRLARIMIZ VE KOMŞULARIMIZ</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Kara sınırı, deniz sınırı</a:t>
            </a:r>
          </a:p>
        </p:txBody>
      </p:sp>
      <p:sp>
        <p:nvSpPr>
          <p:cNvPr id="4" name="Metin 4"/>
          <p:cNvSpPr txBox="1"/>
          <p:nvPr/>
        </p:nvSpPr>
        <p:spPr>
          <a:xfrm>
            <a:off x="762000" y="1385972"/>
            <a:ext cx="1019175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Ülkemizin </a:t>
            </a:r>
            <a:r>
              <a:rPr sz="1700" b="1" i="0" lang="tr-TR" kern="100">
                <a:solidFill>
                  <a:srgbClr val="14234B"/>
                </a:solidFill>
                <a:latin typeface="Calibri"/>
              </a:rPr>
              <a:t>üç yanı</a:t>
            </a:r>
            <a:r>
              <a:rPr sz="1700" b="0" i="0" lang="tr-TR" kern="100">
                <a:solidFill>
                  <a:srgbClr val="1F2A4A"/>
                </a:solidFill>
                <a:latin typeface="Calibri"/>
              </a:rPr>
              <a:t> denizlerle çevrilidir. Bu yüzden komşularımızla karada da denizde de sınırlarımız var.</a:t>
            </a:r>
          </a:p>
        </p:txBody>
      </p:sp>
      <p:sp>
        <p:nvSpPr>
          <p:cNvPr id="5" name="Şekil 5"/>
          <p:cNvSpPr/>
          <p:nvPr/>
        </p:nvSpPr>
        <p:spPr>
          <a:xfrm>
            <a:off x="762000" y="1885355"/>
            <a:ext cx="5245100" cy="2409825"/>
          </a:xfrm>
          <a:prstGeom prst="roundRect">
            <a:avLst>
              <a:gd name="adj" fmla="val 6324"/>
            </a:avLst>
          </a:prstGeom>
          <a:solidFill>
            <a:srgbClr val="EEF3FA"/>
          </a:solidFill>
          <a:ln>
            <a:noFill/>
          </a:ln>
        </p:spPr>
        <p:txBody>
          <a:bodyPr rtlCol="0" anchor="ctr"/>
          <a:lstStyle/>
          <a:p>
            <a:pPr algn="ctr"/>
          </a:p>
        </p:txBody>
      </p:sp>
      <p:sp>
        <p:nvSpPr>
          <p:cNvPr id="6" name="Şekil 6"/>
          <p:cNvSpPr/>
          <p:nvPr/>
        </p:nvSpPr>
        <p:spPr>
          <a:xfrm>
            <a:off x="990600" y="2088555"/>
            <a:ext cx="520700" cy="520700"/>
          </a:xfrm>
          <a:prstGeom prst="star8">
            <a:avLst/>
          </a:prstGeom>
          <a:solidFill>
            <a:srgbClr val="2852B8"/>
          </a:solidFill>
          <a:ln>
            <a:noFill/>
          </a:ln>
        </p:spPr>
        <p:txBody>
          <a:bodyPr rtlCol="0" anchor="ctr"/>
          <a:lstStyle/>
          <a:p>
            <a:pPr algn="ctr"/>
          </a:p>
        </p:txBody>
      </p:sp>
      <p:pic>
        <p:nvPicPr>
          <p:cNvPr id="7" name="Görsel 7" descr="a6cd7a82cfa7.png"/>
          <p:cNvPicPr>
            <a:picLocks noChangeAspect="1"/>
          </p:cNvPicPr>
          <p:nvPr/>
        </p:nvPicPr>
        <p:blipFill>
          <a:blip r:embed="rId2"/>
          <a:stretch>
            <a:fillRect/>
          </a:stretch>
        </p:blipFill>
        <p:spPr>
          <a:xfrm>
            <a:off x="1123950" y="2221905"/>
            <a:ext cx="254000" cy="254000"/>
          </a:xfrm>
          <a:prstGeom prst="rect">
            <a:avLst/>
          </a:prstGeom>
        </p:spPr>
      </p:pic>
      <p:sp>
        <p:nvSpPr>
          <p:cNvPr id="8" name="Metin 8"/>
          <p:cNvSpPr txBox="1"/>
          <p:nvPr/>
        </p:nvSpPr>
        <p:spPr>
          <a:xfrm>
            <a:off x="1638300" y="2202327"/>
            <a:ext cx="1437685"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Kara sınırı</a:t>
            </a:r>
          </a:p>
        </p:txBody>
      </p:sp>
      <p:sp>
        <p:nvSpPr>
          <p:cNvPr id="9" name="Şekil 9"/>
          <p:cNvSpPr/>
          <p:nvPr/>
        </p:nvSpPr>
        <p:spPr>
          <a:xfrm>
            <a:off x="990600" y="2844205"/>
            <a:ext cx="114300" cy="114300"/>
          </a:xfrm>
          <a:prstGeom prst="star8">
            <a:avLst/>
          </a:prstGeom>
          <a:solidFill>
            <a:srgbClr val="2852B8"/>
          </a:solidFill>
          <a:ln>
            <a:noFill/>
          </a:ln>
        </p:spPr>
        <p:txBody>
          <a:bodyPr rtlCol="0" anchor="ctr"/>
          <a:lstStyle/>
          <a:p>
            <a:pPr algn="ctr"/>
          </a:p>
        </p:txBody>
      </p:sp>
      <p:sp>
        <p:nvSpPr>
          <p:cNvPr id="10" name="Metin 10"/>
          <p:cNvSpPr txBox="1"/>
          <p:nvPr/>
        </p:nvSpPr>
        <p:spPr>
          <a:xfrm>
            <a:off x="1219200" y="2699628"/>
            <a:ext cx="3383292"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İki devletin </a:t>
            </a:r>
            <a:r>
              <a:rPr sz="1700" b="1" i="0" lang="tr-TR" kern="100">
                <a:solidFill>
                  <a:srgbClr val="14234B"/>
                </a:solidFill>
                <a:latin typeface="Calibri"/>
              </a:rPr>
              <a:t>toprakları</a:t>
            </a:r>
            <a:r>
              <a:rPr sz="1700" b="0" i="0" lang="tr-TR" kern="100">
                <a:solidFill>
                  <a:srgbClr val="1F2A4A"/>
                </a:solidFill>
                <a:latin typeface="Calibri"/>
              </a:rPr>
              <a:t> birbirine değer.</a:t>
            </a:r>
          </a:p>
        </p:txBody>
      </p:sp>
      <p:sp>
        <p:nvSpPr>
          <p:cNvPr id="11" name="Şekil 11"/>
          <p:cNvSpPr/>
          <p:nvPr/>
        </p:nvSpPr>
        <p:spPr>
          <a:xfrm>
            <a:off x="990600" y="3230761"/>
            <a:ext cx="114300" cy="114300"/>
          </a:xfrm>
          <a:prstGeom prst="star8">
            <a:avLst/>
          </a:prstGeom>
          <a:solidFill>
            <a:srgbClr val="2852B8"/>
          </a:solidFill>
          <a:ln>
            <a:noFill/>
          </a:ln>
        </p:spPr>
        <p:txBody>
          <a:bodyPr rtlCol="0" anchor="ctr"/>
          <a:lstStyle/>
          <a:p>
            <a:pPr algn="ctr"/>
          </a:p>
        </p:txBody>
      </p:sp>
      <p:sp>
        <p:nvSpPr>
          <p:cNvPr id="12" name="Metin 12"/>
          <p:cNvSpPr txBox="1"/>
          <p:nvPr/>
        </p:nvSpPr>
        <p:spPr>
          <a:xfrm>
            <a:off x="1219200" y="3086184"/>
            <a:ext cx="4711382"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Bazen bir </a:t>
            </a:r>
            <a:r>
              <a:rPr sz="1700" b="1" i="0" lang="tr-TR" kern="100">
                <a:solidFill>
                  <a:srgbClr val="14234B"/>
                </a:solidFill>
                <a:latin typeface="Calibri"/>
              </a:rPr>
              <a:t>nehir</a:t>
            </a:r>
            <a:r>
              <a:rPr sz="1700" b="0" i="0" lang="tr-TR" kern="100">
                <a:solidFill>
                  <a:srgbClr val="1F2A4A"/>
                </a:solidFill>
                <a:latin typeface="Calibri"/>
              </a:rPr>
              <a:t> boyunca uzanır: Edirne’de Meriç Nehri gibi.</a:t>
            </a:r>
          </a:p>
        </p:txBody>
      </p:sp>
      <p:sp>
        <p:nvSpPr>
          <p:cNvPr id="13" name="Şekil 13"/>
          <p:cNvSpPr/>
          <p:nvPr/>
        </p:nvSpPr>
        <p:spPr>
          <a:xfrm>
            <a:off x="990600" y="3902273"/>
            <a:ext cx="114300" cy="114300"/>
          </a:xfrm>
          <a:prstGeom prst="star8">
            <a:avLst/>
          </a:prstGeom>
          <a:solidFill>
            <a:srgbClr val="2852B8"/>
          </a:solidFill>
          <a:ln>
            <a:noFill/>
          </a:ln>
        </p:spPr>
        <p:txBody>
          <a:bodyPr rtlCol="0" anchor="ctr"/>
          <a:lstStyle/>
          <a:p>
            <a:pPr algn="ctr"/>
          </a:p>
        </p:txBody>
      </p:sp>
      <p:sp>
        <p:nvSpPr>
          <p:cNvPr id="14" name="Metin 14"/>
          <p:cNvSpPr txBox="1"/>
          <p:nvPr/>
        </p:nvSpPr>
        <p:spPr>
          <a:xfrm>
            <a:off x="1219200" y="3757697"/>
            <a:ext cx="3462211"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Ülkemizin </a:t>
            </a:r>
            <a:r>
              <a:rPr sz="1700" b="1" i="0" lang="tr-TR" kern="100">
                <a:solidFill>
                  <a:srgbClr val="14234B"/>
                </a:solidFill>
                <a:latin typeface="Calibri"/>
              </a:rPr>
              <a:t>sekiz</a:t>
            </a:r>
            <a:r>
              <a:rPr sz="1700" b="0" i="0" lang="tr-TR" kern="100">
                <a:solidFill>
                  <a:srgbClr val="1F2A4A"/>
                </a:solidFill>
                <a:latin typeface="Calibri"/>
              </a:rPr>
              <a:t> devletle kara sınırı var.</a:t>
            </a:r>
          </a:p>
        </p:txBody>
      </p:sp>
      <p:grpSp>
        <p:nvGrpSpPr>
          <p:cNvPr id="15" name="Adım 1 grubu"/>
          <p:cNvGrpSpPr/>
          <p:nvPr/>
        </p:nvGrpSpPr>
        <p:grpSpPr>
          <a:xfrm>
            <a:off x="6184900" y="1885355"/>
            <a:ext cx="5245100" cy="2409825"/>
            <a:chOff x="6184900" y="1885355"/>
            <a:chExt cx="5245100" cy="2409825"/>
          </a:xfrm>
        </p:grpSpPr>
        <p:sp>
          <p:nvSpPr>
            <p:cNvPr id="16" name="Şekil 16"/>
            <p:cNvSpPr/>
            <p:nvPr/>
          </p:nvSpPr>
          <p:spPr>
            <a:xfrm>
              <a:off x="6184900" y="1885355"/>
              <a:ext cx="5245100" cy="2409825"/>
            </a:xfrm>
            <a:prstGeom prst="roundRect">
              <a:avLst>
                <a:gd name="adj" fmla="val 6324"/>
              </a:avLst>
            </a:prstGeom>
            <a:solidFill>
              <a:srgbClr val="EEF3FA"/>
            </a:solidFill>
            <a:ln>
              <a:noFill/>
            </a:ln>
          </p:spPr>
          <p:txBody>
            <a:bodyPr rtlCol="0" anchor="ctr"/>
            <a:lstStyle/>
            <a:p>
              <a:pPr algn="ctr"/>
            </a:p>
          </p:txBody>
        </p:sp>
        <p:sp>
          <p:nvSpPr>
            <p:cNvPr id="17" name="Şekil 17"/>
            <p:cNvSpPr/>
            <p:nvPr/>
          </p:nvSpPr>
          <p:spPr>
            <a:xfrm>
              <a:off x="6413500" y="2088555"/>
              <a:ext cx="520700" cy="520700"/>
            </a:xfrm>
            <a:prstGeom prst="star8">
              <a:avLst/>
            </a:prstGeom>
            <a:solidFill>
              <a:srgbClr val="0D7C7F"/>
            </a:solidFill>
            <a:ln>
              <a:noFill/>
            </a:ln>
          </p:spPr>
          <p:txBody>
            <a:bodyPr rtlCol="0" anchor="ctr"/>
            <a:lstStyle/>
            <a:p>
              <a:pPr algn="ctr"/>
            </a:p>
          </p:txBody>
        </p:sp>
        <p:pic>
          <p:nvPicPr>
            <p:cNvPr id="18" name="Görsel 18" descr="16559b4d959d.png"/>
            <p:cNvPicPr>
              <a:picLocks noChangeAspect="1"/>
            </p:cNvPicPr>
            <p:nvPr/>
          </p:nvPicPr>
          <p:blipFill>
            <a:blip r:embed="rId3"/>
            <a:stretch>
              <a:fillRect/>
            </a:stretch>
          </p:blipFill>
          <p:spPr>
            <a:xfrm>
              <a:off x="6546850" y="2221905"/>
              <a:ext cx="254000" cy="254000"/>
            </a:xfrm>
            <a:prstGeom prst="rect">
              <a:avLst/>
            </a:prstGeom>
          </p:spPr>
        </p:pic>
        <p:sp>
          <p:nvSpPr>
            <p:cNvPr id="19" name="Metin 19"/>
            <p:cNvSpPr txBox="1"/>
            <p:nvPr/>
          </p:nvSpPr>
          <p:spPr>
            <a:xfrm>
              <a:off x="7061200" y="2202327"/>
              <a:ext cx="1561453"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Deniz sınırı</a:t>
              </a:r>
            </a:p>
          </p:txBody>
        </p:sp>
        <p:sp>
          <p:nvSpPr>
            <p:cNvPr id="20" name="Şekil 20"/>
            <p:cNvSpPr/>
            <p:nvPr/>
          </p:nvSpPr>
          <p:spPr>
            <a:xfrm>
              <a:off x="6413500" y="2844205"/>
              <a:ext cx="114300" cy="114300"/>
            </a:xfrm>
            <a:prstGeom prst="star8">
              <a:avLst/>
            </a:prstGeom>
            <a:solidFill>
              <a:srgbClr val="0D7C7F"/>
            </a:solidFill>
            <a:ln>
              <a:noFill/>
            </a:ln>
          </p:spPr>
          <p:txBody>
            <a:bodyPr rtlCol="0" anchor="ctr"/>
            <a:lstStyle/>
            <a:p>
              <a:pPr algn="ctr"/>
            </a:p>
          </p:txBody>
        </p:sp>
        <p:sp>
          <p:nvSpPr>
            <p:cNvPr id="21" name="Metin 21"/>
            <p:cNvSpPr txBox="1"/>
            <p:nvPr/>
          </p:nvSpPr>
          <p:spPr>
            <a:xfrm>
              <a:off x="6642100" y="2699628"/>
              <a:ext cx="3687576"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Aradaki </a:t>
              </a:r>
              <a:r>
                <a:rPr sz="1700" b="1" i="0" lang="tr-TR" kern="100">
                  <a:solidFill>
                    <a:srgbClr val="14234B"/>
                  </a:solidFill>
                  <a:latin typeface="Calibri"/>
                </a:rPr>
                <a:t>deniz</a:t>
              </a:r>
              <a:r>
                <a:rPr sz="1700" b="0" i="0" lang="tr-TR" kern="100">
                  <a:solidFill>
                    <a:srgbClr val="1F2A4A"/>
                  </a:solidFill>
                  <a:latin typeface="Calibri"/>
                </a:rPr>
                <a:t>, iki devletin kıyılarını ayırır.</a:t>
              </a:r>
            </a:p>
          </p:txBody>
        </p:sp>
        <p:sp>
          <p:nvSpPr>
            <p:cNvPr id="22" name="Şekil 22"/>
            <p:cNvSpPr/>
            <p:nvPr/>
          </p:nvSpPr>
          <p:spPr>
            <a:xfrm>
              <a:off x="6413500" y="3230761"/>
              <a:ext cx="114300" cy="114300"/>
            </a:xfrm>
            <a:prstGeom prst="star8">
              <a:avLst/>
            </a:prstGeom>
            <a:solidFill>
              <a:srgbClr val="0D7C7F"/>
            </a:solidFill>
            <a:ln>
              <a:noFill/>
            </a:ln>
          </p:spPr>
          <p:txBody>
            <a:bodyPr rtlCol="0" anchor="ctr"/>
            <a:lstStyle/>
            <a:p>
              <a:pPr algn="ctr"/>
            </a:p>
          </p:txBody>
        </p:sp>
        <p:sp>
          <p:nvSpPr>
            <p:cNvPr id="23" name="Metin 23"/>
            <p:cNvSpPr txBox="1"/>
            <p:nvPr/>
          </p:nvSpPr>
          <p:spPr>
            <a:xfrm>
              <a:off x="6642100" y="3086184"/>
              <a:ext cx="4711382"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Denizde de her devletin </a:t>
              </a:r>
              <a:r>
                <a:rPr sz="1700" b="1" i="0" lang="tr-TR" kern="100">
                  <a:solidFill>
                    <a:srgbClr val="14234B"/>
                  </a:solidFill>
                  <a:latin typeface="Calibri"/>
                </a:rPr>
                <a:t>söz sahibi</a:t>
              </a:r>
              <a:r>
                <a:rPr sz="1700" b="0" i="0" lang="tr-TR" kern="100">
                  <a:solidFill>
                    <a:srgbClr val="1F2A4A"/>
                  </a:solidFill>
                  <a:latin typeface="Calibri"/>
                </a:rPr>
                <a:t> olduğu bir alan vardır.</a:t>
              </a:r>
            </a:p>
          </p:txBody>
        </p:sp>
        <p:sp>
          <p:nvSpPr>
            <p:cNvPr id="24" name="Şekil 24"/>
            <p:cNvSpPr/>
            <p:nvPr/>
          </p:nvSpPr>
          <p:spPr>
            <a:xfrm>
              <a:off x="6413500" y="3902273"/>
              <a:ext cx="114300" cy="114300"/>
            </a:xfrm>
            <a:prstGeom prst="star8">
              <a:avLst/>
            </a:prstGeom>
            <a:solidFill>
              <a:srgbClr val="0D7C7F"/>
            </a:solidFill>
            <a:ln>
              <a:noFill/>
            </a:ln>
          </p:spPr>
          <p:txBody>
            <a:bodyPr rtlCol="0" anchor="ctr"/>
            <a:lstStyle/>
            <a:p>
              <a:pPr algn="ctr"/>
            </a:p>
          </p:txBody>
        </p:sp>
        <p:sp>
          <p:nvSpPr>
            <p:cNvPr id="25" name="Metin 25"/>
            <p:cNvSpPr txBox="1"/>
            <p:nvPr/>
          </p:nvSpPr>
          <p:spPr>
            <a:xfrm>
              <a:off x="6642100" y="3757697"/>
              <a:ext cx="4276822"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Bazı kara komşularımızla </a:t>
              </a:r>
              <a:r>
                <a:rPr sz="1700" b="1" i="0" lang="tr-TR" kern="100">
                  <a:solidFill>
                    <a:srgbClr val="14234B"/>
                  </a:solidFill>
                  <a:latin typeface="Calibri"/>
                </a:rPr>
                <a:t>denizde de</a:t>
              </a:r>
              <a:r>
                <a:rPr sz="1700" b="0" i="0" lang="tr-TR" kern="100">
                  <a:solidFill>
                    <a:srgbClr val="1F2A4A"/>
                  </a:solidFill>
                  <a:latin typeface="Calibri"/>
                </a:rPr>
                <a:t> komşuyuz.</a:t>
              </a:r>
            </a:p>
          </p:txBody>
        </p:sp>
      </p:grpSp>
      <p:grpSp>
        <p:nvGrpSpPr>
          <p:cNvPr id="26" name="Adım 2 grubu"/>
          <p:cNvGrpSpPr/>
          <p:nvPr/>
        </p:nvGrpSpPr>
        <p:grpSpPr>
          <a:xfrm>
            <a:off x="762000" y="4460280"/>
            <a:ext cx="10668000" cy="585391"/>
            <a:chOff x="762000" y="4460280"/>
            <a:chExt cx="10668000" cy="585391"/>
          </a:xfrm>
        </p:grpSpPr>
        <p:sp>
          <p:nvSpPr>
            <p:cNvPr id="27" name="Şekil 27"/>
            <p:cNvSpPr/>
            <p:nvPr/>
          </p:nvSpPr>
          <p:spPr>
            <a:xfrm>
              <a:off x="762000" y="4460280"/>
              <a:ext cx="10668000" cy="585391"/>
            </a:xfrm>
            <a:prstGeom prst="roundRect">
              <a:avLst>
                <a:gd name="adj" fmla="val 23864"/>
              </a:avLst>
            </a:prstGeom>
            <a:solidFill>
              <a:srgbClr val="14234B"/>
            </a:solidFill>
            <a:ln>
              <a:noFill/>
            </a:ln>
          </p:spPr>
          <p:txBody>
            <a:bodyPr rtlCol="0" anchor="ctr"/>
            <a:lstStyle/>
            <a:p>
              <a:pPr algn="ctr"/>
            </a:p>
          </p:txBody>
        </p:sp>
        <p:pic>
          <p:nvPicPr>
            <p:cNvPr id="28" name="Görsel 28" descr="b8104d86af55.png"/>
            <p:cNvPicPr>
              <a:picLocks noChangeAspect="1"/>
            </p:cNvPicPr>
            <p:nvPr/>
          </p:nvPicPr>
          <p:blipFill>
            <a:blip r:embed="rId4"/>
            <a:stretch>
              <a:fillRect/>
            </a:stretch>
          </p:blipFill>
          <p:spPr>
            <a:xfrm>
              <a:off x="965200" y="4613275"/>
              <a:ext cx="279400" cy="279400"/>
            </a:xfrm>
            <a:prstGeom prst="rect">
              <a:avLst/>
            </a:prstGeom>
          </p:spPr>
        </p:pic>
        <p:sp>
          <p:nvSpPr>
            <p:cNvPr id="29" name="Metin 29"/>
            <p:cNvSpPr txBox="1"/>
            <p:nvPr/>
          </p:nvSpPr>
          <p:spPr>
            <a:xfrm>
              <a:off x="1371600" y="4568103"/>
              <a:ext cx="6258940" cy="280670"/>
            </a:xfrm>
            <a:prstGeom prst="rect">
              <a:avLst/>
            </a:prstGeom>
            <a:noFill/>
          </p:spPr>
          <p:txBody>
            <a:bodyPr wrap="square" lIns="0" rIns="0" tIns="0" bIns="0" anchor="t">
              <a:noAutofit/>
            </a:bodyPr>
            <a:lstStyle/>
            <a:p>
              <a:pPr algn="l">
                <a:lnSpc>
                  <a:spcPts val="2210"/>
                </a:lnSpc>
              </a:pPr>
              <a:r>
                <a:rPr sz="1700" b="1" i="0" lang="tr-TR" kern="100">
                  <a:solidFill>
                    <a:srgbClr val="F3F6FD"/>
                  </a:solidFill>
                  <a:latin typeface="Calibri"/>
                </a:rPr>
                <a:t>Bu derste toprağı toprağımıza değen </a:t>
              </a:r>
              <a:r>
                <a:rPr sz="1700" b="1" i="0" lang="tr-TR" kern="100">
                  <a:solidFill>
                    <a:srgbClr val="DEAE45"/>
                  </a:solidFill>
                  <a:latin typeface="Calibri"/>
                </a:rPr>
                <a:t>kara komşularımızı</a:t>
              </a:r>
              <a:r>
                <a:rPr sz="1700" b="1" i="0" lang="tr-TR" kern="100">
                  <a:solidFill>
                    <a:srgbClr val="F3F6FD"/>
                  </a:solidFill>
                  <a:latin typeface="Calibri"/>
                </a:rPr>
                <a:t> tanıyacağız.</a:t>
              </a:r>
            </a:p>
          </p:txBody>
        </p:sp>
      </p:grpSp>
      <p:sp>
        <p:nvSpPr>
          <p:cNvPr id="30" name="Metin 30"/>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1" name="Metin 31"/>
          <p:cNvSpPr txBox="1"/>
          <p:nvPr/>
        </p:nvSpPr>
        <p:spPr>
          <a:xfrm>
            <a:off x="11359654" y="6387417"/>
            <a:ext cx="110205"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6</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50"/>
                                        <p:tgtEl>
                                          <p:spTgt spid="15"/>
                                        </p:tgtEl>
                                      </p:cBhvr>
                                    </p:animEffect>
                                    <p:anim calcmode="lin" valueType="num">
                                      <p:cBhvr>
                                        <p:cTn id="8" dur="550" fill="hold"/>
                                        <p:tgtEl>
                                          <p:spTgt spid="15"/>
                                        </p:tgtEl>
                                        <p:attrNameLst>
                                          <p:attrName>ppt_x</p:attrName>
                                        </p:attrNameLst>
                                      </p:cBhvr>
                                      <p:tavLst>
                                        <p:tav tm="0">
                                          <p:val>
                                            <p:strVal val="#ppt_x"/>
                                          </p:val>
                                        </p:tav>
                                        <p:tav tm="100000">
                                          <p:val>
                                            <p:strVal val="#ppt_x"/>
                                          </p:val>
                                        </p:tav>
                                      </p:tavLst>
                                    </p:anim>
                                    <p:anim calcmode="lin" valueType="num">
                                      <p:cBhvr>
                                        <p:cTn id="9"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50"/>
                                        <p:tgtEl>
                                          <p:spTgt spid="26"/>
                                        </p:tgtEl>
                                      </p:cBhvr>
                                    </p:animEffect>
                                    <p:anim calcmode="lin" valueType="num">
                                      <p:cBhvr>
                                        <p:cTn id="15" dur="550" fill="hold"/>
                                        <p:tgtEl>
                                          <p:spTgt spid="26"/>
                                        </p:tgtEl>
                                        <p:attrNameLst>
                                          <p:attrName>ppt_x</p:attrName>
                                        </p:attrNameLst>
                                      </p:cBhvr>
                                      <p:tavLst>
                                        <p:tav tm="0">
                                          <p:val>
                                            <p:strVal val="#ppt_x"/>
                                          </p:val>
                                        </p:tav>
                                        <p:tav tm="100000">
                                          <p:val>
                                            <p:strVal val="#ppt_x"/>
                                          </p:val>
                                        </p:tav>
                                      </p:tavLst>
                                    </p:anim>
                                    <p:anim calcmode="lin" valueType="num">
                                      <p:cBhvr>
                                        <p:cTn id="16" dur="550" decel="100000" fill="hold"/>
                                        <p:tgtEl>
                                          <p:spTgt spid="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1 · SINIRLARIMIZ VE KOMŞULARIMIZ</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Sayılarla kara komşularımız</a:t>
            </a:r>
          </a:p>
        </p:txBody>
      </p:sp>
      <p:sp>
        <p:nvSpPr>
          <p:cNvPr id="4" name="Metin 4"/>
          <p:cNvSpPr txBox="1"/>
          <p:nvPr/>
        </p:nvSpPr>
        <p:spPr>
          <a:xfrm>
            <a:off x="762000" y="2120267"/>
            <a:ext cx="6546850" cy="848050"/>
          </a:xfrm>
          <a:prstGeom prst="rect">
            <a:avLst/>
          </a:prstGeom>
          <a:noFill/>
        </p:spPr>
        <p:txBody>
          <a:bodyPr wrap="square" lIns="0" rIns="0" tIns="0" bIns="0" anchor="t">
            <a:noAutofit/>
          </a:bodyPr>
          <a:lstStyle/>
          <a:p>
            <a:pPr algn="l">
              <a:lnSpc>
                <a:spcPts val="3402"/>
              </a:lnSpc>
            </a:pPr>
            <a:r>
              <a:rPr sz="2700" b="0" i="0" lang="tr-TR" kern="100">
                <a:solidFill>
                  <a:srgbClr val="1F2A4A"/>
                </a:solidFill>
                <a:latin typeface="Cambria"/>
              </a:rPr>
              <a:t>Türkiye’nin </a:t>
            </a:r>
            <a:r>
              <a:rPr sz="2700" b="1" i="0" lang="tr-TR" kern="100">
                <a:solidFill>
                  <a:srgbClr val="2852B8"/>
                </a:solidFill>
                <a:latin typeface="Cambria"/>
              </a:rPr>
              <a:t>sekiz</a:t>
            </a:r>
            <a:r>
              <a:rPr sz="2700" b="0" i="0" lang="tr-TR" kern="100">
                <a:solidFill>
                  <a:srgbClr val="1F2A4A"/>
                </a:solidFill>
                <a:latin typeface="Cambria"/>
              </a:rPr>
              <a:t> devletle kara sınırı var: İkisiyle Trakya’da, altısıyla Anadolu’da.</a:t>
            </a:r>
          </a:p>
        </p:txBody>
      </p:sp>
      <p:grpSp>
        <p:nvGrpSpPr>
          <p:cNvPr id="5" name="Adım 1 grubu"/>
          <p:cNvGrpSpPr/>
          <p:nvPr/>
        </p:nvGrpSpPr>
        <p:grpSpPr>
          <a:xfrm>
            <a:off x="762000" y="3264198"/>
            <a:ext cx="2328267" cy="2133600"/>
            <a:chOff x="762000" y="3264198"/>
            <a:chExt cx="2328267" cy="2133600"/>
          </a:xfrm>
        </p:grpSpPr>
        <p:sp>
          <p:nvSpPr>
            <p:cNvPr id="6" name="Şekil 6"/>
            <p:cNvSpPr/>
            <p:nvPr/>
          </p:nvSpPr>
          <p:spPr>
            <a:xfrm>
              <a:off x="762000" y="3264198"/>
              <a:ext cx="2328267" cy="2133600"/>
            </a:xfrm>
            <a:prstGeom prst="roundRect">
              <a:avLst>
                <a:gd name="adj" fmla="val 7142"/>
              </a:avLst>
            </a:prstGeom>
            <a:solidFill>
              <a:srgbClr val="EEF3FA"/>
            </a:solidFill>
            <a:ln>
              <a:noFill/>
            </a:ln>
          </p:spPr>
          <p:txBody>
            <a:bodyPr rtlCol="0" anchor="ctr"/>
            <a:lstStyle/>
            <a:p>
              <a:pPr algn="ctr"/>
            </a:p>
          </p:txBody>
        </p:sp>
        <p:sp>
          <p:nvSpPr>
            <p:cNvPr id="7" name="Metin 7"/>
            <p:cNvSpPr txBox="1"/>
            <p:nvPr/>
          </p:nvSpPr>
          <p:spPr>
            <a:xfrm>
              <a:off x="952500" y="3494703"/>
              <a:ext cx="500526" cy="828675"/>
            </a:xfrm>
            <a:prstGeom prst="rect">
              <a:avLst/>
            </a:prstGeom>
            <a:noFill/>
          </p:spPr>
          <p:txBody>
            <a:bodyPr wrap="square" lIns="0" rIns="0" tIns="0" bIns="0" anchor="t">
              <a:noAutofit/>
            </a:bodyPr>
            <a:lstStyle/>
            <a:p>
              <a:pPr algn="l">
                <a:lnSpc>
                  <a:spcPts val="6000"/>
                </a:lnSpc>
              </a:pPr>
              <a:r>
                <a:rPr sz="6000" b="1" i="0" lang="tr-TR" kern="100">
                  <a:solidFill>
                    <a:srgbClr val="2852B8"/>
                  </a:solidFill>
                  <a:latin typeface="Cambria"/>
                </a:rPr>
                <a:t>8</a:t>
              </a:r>
            </a:p>
          </p:txBody>
        </p:sp>
        <p:sp>
          <p:nvSpPr>
            <p:cNvPr id="8" name="Metin 8"/>
            <p:cNvSpPr txBox="1"/>
            <p:nvPr/>
          </p:nvSpPr>
          <p:spPr>
            <a:xfrm>
              <a:off x="1479848" y="3900468"/>
              <a:ext cx="715417" cy="244475"/>
            </a:xfrm>
            <a:prstGeom prst="rect">
              <a:avLst/>
            </a:prstGeom>
            <a:noFill/>
          </p:spPr>
          <p:txBody>
            <a:bodyPr wrap="square" lIns="0" rIns="0" tIns="0" bIns="0" anchor="t">
              <a:noAutofit/>
            </a:bodyPr>
            <a:lstStyle/>
            <a:p>
              <a:pPr algn="l">
                <a:lnSpc>
                  <a:spcPts val="1900"/>
                </a:lnSpc>
              </a:pPr>
              <a:r>
                <a:rPr sz="1900" b="1" i="0" lang="tr-TR" kern="100">
                  <a:solidFill>
                    <a:srgbClr val="2852B8"/>
                  </a:solidFill>
                  <a:latin typeface="Calibri"/>
                </a:rPr>
                <a:t>komşu</a:t>
              </a:r>
            </a:p>
          </p:txBody>
        </p:sp>
        <p:sp>
          <p:nvSpPr>
            <p:cNvPr id="9" name="Metin 9"/>
            <p:cNvSpPr txBox="1"/>
            <p:nvPr/>
          </p:nvSpPr>
          <p:spPr>
            <a:xfrm>
              <a:off x="952500" y="4205903"/>
              <a:ext cx="2034049" cy="469900"/>
            </a:xfrm>
            <a:prstGeom prst="rect">
              <a:avLst/>
            </a:prstGeom>
            <a:noFill/>
          </p:spPr>
          <p:txBody>
            <a:bodyPr wrap="square" lIns="0" rIns="0" tIns="0" bIns="0" anchor="t">
              <a:noAutofit/>
            </a:bodyPr>
            <a:lstStyle/>
            <a:p>
              <a:pPr algn="l">
                <a:lnSpc>
                  <a:spcPts val="1950"/>
                </a:lnSpc>
              </a:pPr>
              <a:r>
                <a:rPr sz="1500" b="1" i="0" lang="tr-TR" kern="100">
                  <a:solidFill>
                    <a:srgbClr val="56627F"/>
                  </a:solidFill>
                  <a:latin typeface="Calibri"/>
                </a:rPr>
                <a:t>Ülkemizle kara sınırı olan devlet</a:t>
              </a:r>
            </a:p>
          </p:txBody>
        </p:sp>
      </p:grpSp>
      <p:grpSp>
        <p:nvGrpSpPr>
          <p:cNvPr id="10" name="Adım 2 grubu"/>
          <p:cNvGrpSpPr/>
          <p:nvPr/>
        </p:nvGrpSpPr>
        <p:grpSpPr>
          <a:xfrm>
            <a:off x="3229967" y="3264198"/>
            <a:ext cx="2328366" cy="2133600"/>
            <a:chOff x="3229967" y="3264198"/>
            <a:chExt cx="2328366" cy="2133600"/>
          </a:xfrm>
        </p:grpSpPr>
        <p:sp>
          <p:nvSpPr>
            <p:cNvPr id="11" name="Şekil 11"/>
            <p:cNvSpPr/>
            <p:nvPr/>
          </p:nvSpPr>
          <p:spPr>
            <a:xfrm>
              <a:off x="3229967" y="3264198"/>
              <a:ext cx="2328366" cy="2133600"/>
            </a:xfrm>
            <a:prstGeom prst="roundRect">
              <a:avLst>
                <a:gd name="adj" fmla="val 7142"/>
              </a:avLst>
            </a:prstGeom>
            <a:solidFill>
              <a:srgbClr val="EEF3FA"/>
            </a:solidFill>
            <a:ln>
              <a:noFill/>
            </a:ln>
          </p:spPr>
          <p:txBody>
            <a:bodyPr rtlCol="0" anchor="ctr"/>
            <a:lstStyle/>
            <a:p>
              <a:pPr algn="ctr"/>
            </a:p>
          </p:txBody>
        </p:sp>
        <p:sp>
          <p:nvSpPr>
            <p:cNvPr id="12" name="Metin 12"/>
            <p:cNvSpPr txBox="1"/>
            <p:nvPr/>
          </p:nvSpPr>
          <p:spPr>
            <a:xfrm>
              <a:off x="3420467" y="3494703"/>
              <a:ext cx="500526" cy="828675"/>
            </a:xfrm>
            <a:prstGeom prst="rect">
              <a:avLst/>
            </a:prstGeom>
            <a:noFill/>
          </p:spPr>
          <p:txBody>
            <a:bodyPr wrap="square" lIns="0" rIns="0" tIns="0" bIns="0" anchor="t">
              <a:noAutofit/>
            </a:bodyPr>
            <a:lstStyle/>
            <a:p>
              <a:pPr algn="l">
                <a:lnSpc>
                  <a:spcPts val="6000"/>
                </a:lnSpc>
              </a:pPr>
              <a:r>
                <a:rPr sz="6000" b="1" i="0" lang="tr-TR" kern="100">
                  <a:solidFill>
                    <a:srgbClr val="2852B8"/>
                  </a:solidFill>
                  <a:latin typeface="Cambria"/>
                </a:rPr>
                <a:t>2</a:t>
              </a:r>
            </a:p>
          </p:txBody>
        </p:sp>
        <p:sp>
          <p:nvSpPr>
            <p:cNvPr id="13" name="Metin 13"/>
            <p:cNvSpPr txBox="1"/>
            <p:nvPr/>
          </p:nvSpPr>
          <p:spPr>
            <a:xfrm>
              <a:off x="3947815" y="3900468"/>
              <a:ext cx="715417" cy="244475"/>
            </a:xfrm>
            <a:prstGeom prst="rect">
              <a:avLst/>
            </a:prstGeom>
            <a:noFill/>
          </p:spPr>
          <p:txBody>
            <a:bodyPr wrap="square" lIns="0" rIns="0" tIns="0" bIns="0" anchor="t">
              <a:noAutofit/>
            </a:bodyPr>
            <a:lstStyle/>
            <a:p>
              <a:pPr algn="l">
                <a:lnSpc>
                  <a:spcPts val="1900"/>
                </a:lnSpc>
              </a:pPr>
              <a:r>
                <a:rPr sz="1900" b="1" i="0" lang="tr-TR" kern="100">
                  <a:solidFill>
                    <a:srgbClr val="2852B8"/>
                  </a:solidFill>
                  <a:latin typeface="Calibri"/>
                </a:rPr>
                <a:t>komşu</a:t>
              </a:r>
            </a:p>
          </p:txBody>
        </p:sp>
        <p:sp>
          <p:nvSpPr>
            <p:cNvPr id="14" name="Metin 14"/>
            <p:cNvSpPr txBox="1"/>
            <p:nvPr/>
          </p:nvSpPr>
          <p:spPr>
            <a:xfrm>
              <a:off x="3420467" y="4205903"/>
              <a:ext cx="2034151" cy="717550"/>
            </a:xfrm>
            <a:prstGeom prst="rect">
              <a:avLst/>
            </a:prstGeom>
            <a:noFill/>
          </p:spPr>
          <p:txBody>
            <a:bodyPr wrap="square" lIns="0" rIns="0" tIns="0" bIns="0" anchor="t">
              <a:noAutofit/>
            </a:bodyPr>
            <a:lstStyle/>
            <a:p>
              <a:pPr algn="l">
                <a:lnSpc>
                  <a:spcPts val="1950"/>
                </a:lnSpc>
              </a:pPr>
              <a:r>
                <a:rPr sz="1500" b="1" i="0" lang="tr-TR" kern="100">
                  <a:solidFill>
                    <a:srgbClr val="56627F"/>
                  </a:solidFill>
                  <a:latin typeface="Calibri"/>
                </a:rPr>
                <a:t>Sınırımız Trakya’da: Yunanistan ve Bulgaristan</a:t>
              </a:r>
            </a:p>
          </p:txBody>
        </p:sp>
      </p:grpSp>
      <p:grpSp>
        <p:nvGrpSpPr>
          <p:cNvPr id="15" name="Adım 3 grubu"/>
          <p:cNvGrpSpPr/>
          <p:nvPr/>
        </p:nvGrpSpPr>
        <p:grpSpPr>
          <a:xfrm>
            <a:off x="5698034" y="3264198"/>
            <a:ext cx="2328267" cy="2133600"/>
            <a:chOff x="5698034" y="3264198"/>
            <a:chExt cx="2328267" cy="2133600"/>
          </a:xfrm>
        </p:grpSpPr>
        <p:sp>
          <p:nvSpPr>
            <p:cNvPr id="16" name="Şekil 16"/>
            <p:cNvSpPr/>
            <p:nvPr/>
          </p:nvSpPr>
          <p:spPr>
            <a:xfrm>
              <a:off x="5698034" y="3264198"/>
              <a:ext cx="2328267" cy="2133600"/>
            </a:xfrm>
            <a:prstGeom prst="roundRect">
              <a:avLst>
                <a:gd name="adj" fmla="val 7142"/>
              </a:avLst>
            </a:prstGeom>
            <a:solidFill>
              <a:srgbClr val="EEF3FA"/>
            </a:solidFill>
            <a:ln>
              <a:noFill/>
            </a:ln>
          </p:spPr>
          <p:txBody>
            <a:bodyPr rtlCol="0" anchor="ctr"/>
            <a:lstStyle/>
            <a:p>
              <a:pPr algn="ctr"/>
            </a:p>
          </p:txBody>
        </p:sp>
        <p:sp>
          <p:nvSpPr>
            <p:cNvPr id="17" name="Metin 17"/>
            <p:cNvSpPr txBox="1"/>
            <p:nvPr/>
          </p:nvSpPr>
          <p:spPr>
            <a:xfrm>
              <a:off x="5888534" y="3494703"/>
              <a:ext cx="500526" cy="828675"/>
            </a:xfrm>
            <a:prstGeom prst="rect">
              <a:avLst/>
            </a:prstGeom>
            <a:noFill/>
          </p:spPr>
          <p:txBody>
            <a:bodyPr wrap="square" lIns="0" rIns="0" tIns="0" bIns="0" anchor="t">
              <a:noAutofit/>
            </a:bodyPr>
            <a:lstStyle/>
            <a:p>
              <a:pPr algn="l">
                <a:lnSpc>
                  <a:spcPts val="6000"/>
                </a:lnSpc>
              </a:pPr>
              <a:r>
                <a:rPr sz="6000" b="1" i="0" lang="tr-TR" kern="100">
                  <a:solidFill>
                    <a:srgbClr val="2852B8"/>
                  </a:solidFill>
                  <a:latin typeface="Cambria"/>
                </a:rPr>
                <a:t>6</a:t>
              </a:r>
            </a:p>
          </p:txBody>
        </p:sp>
        <p:sp>
          <p:nvSpPr>
            <p:cNvPr id="18" name="Metin 18"/>
            <p:cNvSpPr txBox="1"/>
            <p:nvPr/>
          </p:nvSpPr>
          <p:spPr>
            <a:xfrm>
              <a:off x="6415881" y="3900468"/>
              <a:ext cx="715417" cy="244475"/>
            </a:xfrm>
            <a:prstGeom prst="rect">
              <a:avLst/>
            </a:prstGeom>
            <a:noFill/>
          </p:spPr>
          <p:txBody>
            <a:bodyPr wrap="square" lIns="0" rIns="0" tIns="0" bIns="0" anchor="t">
              <a:noAutofit/>
            </a:bodyPr>
            <a:lstStyle/>
            <a:p>
              <a:pPr algn="l">
                <a:lnSpc>
                  <a:spcPts val="1900"/>
                </a:lnSpc>
              </a:pPr>
              <a:r>
                <a:rPr sz="1900" b="1" i="0" lang="tr-TR" kern="100">
                  <a:solidFill>
                    <a:srgbClr val="2852B8"/>
                  </a:solidFill>
                  <a:latin typeface="Calibri"/>
                </a:rPr>
                <a:t>komşu</a:t>
              </a:r>
            </a:p>
          </p:txBody>
        </p:sp>
        <p:sp>
          <p:nvSpPr>
            <p:cNvPr id="19" name="Metin 19"/>
            <p:cNvSpPr txBox="1"/>
            <p:nvPr/>
          </p:nvSpPr>
          <p:spPr>
            <a:xfrm>
              <a:off x="5888534" y="4205903"/>
              <a:ext cx="2034049" cy="965200"/>
            </a:xfrm>
            <a:prstGeom prst="rect">
              <a:avLst/>
            </a:prstGeom>
            <a:noFill/>
          </p:spPr>
          <p:txBody>
            <a:bodyPr wrap="square" lIns="0" rIns="0" tIns="0" bIns="0" anchor="t">
              <a:noAutofit/>
            </a:bodyPr>
            <a:lstStyle/>
            <a:p>
              <a:pPr algn="l">
                <a:lnSpc>
                  <a:spcPts val="1950"/>
                </a:lnSpc>
              </a:pPr>
              <a:r>
                <a:rPr sz="1500" b="1" i="0" lang="tr-TR" kern="100">
                  <a:solidFill>
                    <a:srgbClr val="56627F"/>
                  </a:solidFill>
                  <a:latin typeface="Calibri"/>
                </a:rPr>
                <a:t>Sınırımız Anadolu’da: Gürcistan, Ermenistan, Azerbaycan, İran, Irak, Suriye</a:t>
              </a:r>
            </a:p>
          </p:txBody>
        </p:sp>
      </p:grpSp>
      <p:sp>
        <p:nvSpPr>
          <p:cNvPr id="20" name="Şekil 20"/>
          <p:cNvSpPr/>
          <p:nvPr/>
        </p:nvSpPr>
        <p:spPr>
          <a:xfrm>
            <a:off x="8382000" y="1435298"/>
            <a:ext cx="3048000" cy="4673402"/>
          </a:xfrm>
          <a:prstGeom prst="roundRect">
            <a:avLst>
              <a:gd name="adj" fmla="val 5833"/>
            </a:avLst>
          </a:prstGeom>
          <a:solidFill>
            <a:srgbClr val="14234B"/>
          </a:solidFill>
          <a:ln>
            <a:noFill/>
          </a:ln>
        </p:spPr>
        <p:txBody>
          <a:bodyPr rtlCol="0" anchor="ctr"/>
          <a:lstStyle/>
          <a:p>
            <a:pPr algn="ctr"/>
          </a:p>
        </p:txBody>
      </p:sp>
      <p:pic>
        <p:nvPicPr>
          <p:cNvPr id="21" name="Görsel 21" descr="23e3834ec24e.png"/>
          <p:cNvPicPr>
            <a:picLocks noChangeAspect="1"/>
          </p:cNvPicPr>
          <p:nvPr/>
        </p:nvPicPr>
        <p:blipFill>
          <a:blip r:embed="rId2"/>
          <a:stretch>
            <a:fillRect/>
          </a:stretch>
        </p:blipFill>
        <p:spPr>
          <a:xfrm>
            <a:off x="9207500" y="2776339"/>
            <a:ext cx="1397000" cy="1397000"/>
          </a:xfrm>
          <a:prstGeom prst="rect">
            <a:avLst/>
          </a:prstGeom>
        </p:spPr>
      </p:pic>
      <p:sp>
        <p:nvSpPr>
          <p:cNvPr id="22" name="Metin 22"/>
          <p:cNvSpPr txBox="1"/>
          <p:nvPr/>
        </p:nvSpPr>
        <p:spPr>
          <a:xfrm>
            <a:off x="8585200" y="4304276"/>
            <a:ext cx="2641600" cy="407650"/>
          </a:xfrm>
          <a:prstGeom prst="rect">
            <a:avLst/>
          </a:prstGeom>
          <a:noFill/>
        </p:spPr>
        <p:txBody>
          <a:bodyPr wrap="square" lIns="0" rIns="0" tIns="0" bIns="0" anchor="t">
            <a:noAutofit/>
          </a:bodyPr>
          <a:lstStyle/>
          <a:p>
            <a:pPr algn="ctr">
              <a:lnSpc>
                <a:spcPts val="1689"/>
              </a:lnSpc>
            </a:pPr>
            <a:r>
              <a:rPr sz="1300" b="1" i="0" lang="tr-TR" kern="100">
                <a:solidFill>
                  <a:srgbClr val="B6C3E0"/>
                </a:solidFill>
                <a:latin typeface="Calibri"/>
              </a:rPr>
              <a:t>Sekiz komşunun yerini haritada görelim</a:t>
            </a:r>
          </a:p>
        </p:txBody>
      </p:sp>
      <p:sp>
        <p:nvSpPr>
          <p:cNvPr id="23" name="Metin 23"/>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24" name="Metin 24"/>
          <p:cNvSpPr txBox="1"/>
          <p:nvPr/>
        </p:nvSpPr>
        <p:spPr>
          <a:xfrm>
            <a:off x="11359654" y="6387417"/>
            <a:ext cx="110205"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7</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50"/>
                                        <p:tgtEl>
                                          <p:spTgt spid="5"/>
                                        </p:tgtEl>
                                      </p:cBhvr>
                                    </p:animEffect>
                                    <p:anim calcmode="lin" valueType="num">
                                      <p:cBhvr>
                                        <p:cTn id="8" dur="550" fill="hold"/>
                                        <p:tgtEl>
                                          <p:spTgt spid="5"/>
                                        </p:tgtEl>
                                        <p:attrNameLst>
                                          <p:attrName>ppt_x</p:attrName>
                                        </p:attrNameLst>
                                      </p:cBhvr>
                                      <p:tavLst>
                                        <p:tav tm="0">
                                          <p:val>
                                            <p:strVal val="#ppt_x"/>
                                          </p:val>
                                        </p:tav>
                                        <p:tav tm="100000">
                                          <p:val>
                                            <p:strVal val="#ppt_x"/>
                                          </p:val>
                                        </p:tav>
                                      </p:tavLst>
                                    </p:anim>
                                    <p:anim calcmode="lin" valueType="num">
                                      <p:cBhvr>
                                        <p:cTn id="9" dur="550" decel="100000" fill="hold"/>
                                        <p:tgtEl>
                                          <p:spTgt spid="5"/>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50"/>
                                        <p:tgtEl>
                                          <p:spTgt spid="10"/>
                                        </p:tgtEl>
                                      </p:cBhvr>
                                    </p:animEffect>
                                    <p:anim calcmode="lin" valueType="num">
                                      <p:cBhvr>
                                        <p:cTn id="15" dur="550" fill="hold"/>
                                        <p:tgtEl>
                                          <p:spTgt spid="10"/>
                                        </p:tgtEl>
                                        <p:attrNameLst>
                                          <p:attrName>ppt_x</p:attrName>
                                        </p:attrNameLst>
                                      </p:cBhvr>
                                      <p:tavLst>
                                        <p:tav tm="0">
                                          <p:val>
                                            <p:strVal val="#ppt_x"/>
                                          </p:val>
                                        </p:tav>
                                        <p:tav tm="100000">
                                          <p:val>
                                            <p:strVal val="#ppt_x"/>
                                          </p:val>
                                        </p:tav>
                                      </p:tavLst>
                                    </p:anim>
                                    <p:anim calcmode="lin" valueType="num">
                                      <p:cBhvr>
                                        <p:cTn id="16" dur="550" decel="100000" fill="hold"/>
                                        <p:tgtEl>
                                          <p:spTgt spid="10"/>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50"/>
                                        <p:tgtEl>
                                          <p:spTgt spid="15"/>
                                        </p:tgtEl>
                                      </p:cBhvr>
                                    </p:animEffect>
                                    <p:anim calcmode="lin" valueType="num">
                                      <p:cBhvr>
                                        <p:cTn id="22" dur="550" fill="hold"/>
                                        <p:tgtEl>
                                          <p:spTgt spid="15"/>
                                        </p:tgtEl>
                                        <p:attrNameLst>
                                          <p:attrName>ppt_x</p:attrName>
                                        </p:attrNameLst>
                                      </p:cBhvr>
                                      <p:tavLst>
                                        <p:tav tm="0">
                                          <p:val>
                                            <p:strVal val="#ppt_x"/>
                                          </p:val>
                                        </p:tav>
                                        <p:tav tm="100000">
                                          <p:val>
                                            <p:strVal val="#ppt_x"/>
                                          </p:val>
                                        </p:tav>
                                      </p:tavLst>
                                    </p:anim>
                                    <p:anim calcmode="lin" valueType="num">
                                      <p:cBhvr>
                                        <p:cTn id="23"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1 · SINIRLARIMIZ VE KOMŞULARIMIZ</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Haritada sekiz kara komşumuz</a:t>
            </a:r>
          </a:p>
        </p:txBody>
      </p:sp>
      <p:sp>
        <p:nvSpPr>
          <p:cNvPr id="4" name="Şekil 4"/>
          <p:cNvSpPr/>
          <p:nvPr/>
        </p:nvSpPr>
        <p:spPr>
          <a:xfrm>
            <a:off x="762000" y="1435298"/>
            <a:ext cx="6324600" cy="3105348"/>
          </a:xfrm>
          <a:prstGeom prst="roundRect">
            <a:avLst>
              <a:gd name="adj" fmla="val 4498"/>
            </a:avLst>
          </a:prstGeom>
          <a:solidFill>
            <a:srgbClr val="DCE7F4"/>
          </a:solidFill>
          <a:ln w="12700">
            <a:solidFill>
              <a:srgbClr val="D5DEEB"/>
            </a:solidFill>
          </a:ln>
        </p:spPr>
        <p:txBody>
          <a:bodyPr rtlCol="0" anchor="ctr"/>
          <a:lstStyle/>
          <a:p>
            <a:pPr algn="ctr"/>
          </a:p>
        </p:txBody>
      </p:sp>
      <p:pic>
        <p:nvPicPr>
          <p:cNvPr id="5" name="Görsel 5" descr="b1e133345289.png"/>
          <p:cNvPicPr>
            <a:picLocks noChangeAspect="1"/>
          </p:cNvPicPr>
          <p:nvPr/>
        </p:nvPicPr>
        <p:blipFill>
          <a:blip r:embed="rId2"/>
          <a:stretch>
            <a:fillRect/>
          </a:stretch>
        </p:blipFill>
        <p:spPr>
          <a:xfrm>
            <a:off x="774700" y="1447998"/>
            <a:ext cx="6299200" cy="3079948"/>
          </a:xfrm>
          <a:prstGeom prst="roundRect">
            <a:avLst>
              <a:gd name="adj" fmla="val 4535"/>
            </a:avLst>
          </a:prstGeom>
        </p:spPr>
      </p:pic>
      <p:sp>
        <p:nvSpPr>
          <p:cNvPr id="6" name="Metin 6"/>
          <p:cNvSpPr txBox="1"/>
          <p:nvPr/>
        </p:nvSpPr>
        <p:spPr>
          <a:xfrm>
            <a:off x="4357291" y="3212782"/>
            <a:ext cx="1040805" cy="142875"/>
          </a:xfrm>
          <a:prstGeom prst="rect">
            <a:avLst/>
          </a:prstGeom>
          <a:noFill/>
        </p:spPr>
        <p:txBody>
          <a:bodyPr wrap="none" lIns="0" rIns="0" tIns="0" bIns="0" anchor="t">
            <a:noAutofit/>
          </a:bodyPr>
          <a:lstStyle/>
          <a:p>
            <a:pPr algn="l">
              <a:lnSpc>
                <a:spcPts val="1100"/>
              </a:lnSpc>
            </a:pPr>
            <a:r>
              <a:rPr sz="1100" b="1" i="0" lang="tr-TR" kern="100" spc="330">
                <a:solidFill>
                  <a:srgbClr val="8A98B5"/>
                </a:solidFill>
                <a:latin typeface="Calibri"/>
              </a:rPr>
              <a:t>TÜRKİYE</a:t>
            </a:r>
          </a:p>
        </p:txBody>
      </p:sp>
      <p:sp>
        <p:nvSpPr>
          <p:cNvPr id="7" name="Metin 7"/>
          <p:cNvSpPr txBox="1"/>
          <p:nvPr/>
        </p:nvSpPr>
        <p:spPr>
          <a:xfrm>
            <a:off x="3220889" y="1712365"/>
            <a:ext cx="1265138" cy="158750"/>
          </a:xfrm>
          <a:prstGeom prst="rect">
            <a:avLst/>
          </a:prstGeom>
          <a:noFill/>
        </p:spPr>
        <p:txBody>
          <a:bodyPr wrap="none" lIns="0" rIns="0" tIns="0" bIns="0" anchor="t">
            <a:noAutofit/>
          </a:bodyPr>
          <a:lstStyle/>
          <a:p>
            <a:pPr algn="l">
              <a:lnSpc>
                <a:spcPts val="1150"/>
              </a:lnSpc>
            </a:pPr>
            <a:r>
              <a:rPr sz="1150" b="1" i="1" lang="tr-TR" kern="100" spc="207">
                <a:solidFill>
                  <a:srgbClr val="6F86B3"/>
                </a:solidFill>
                <a:latin typeface="Cambria"/>
              </a:rPr>
              <a:t>KARADENİZ</a:t>
            </a:r>
          </a:p>
        </p:txBody>
      </p:sp>
      <p:sp>
        <p:nvSpPr>
          <p:cNvPr id="8" name="Metin 8"/>
          <p:cNvSpPr txBox="1"/>
          <p:nvPr/>
        </p:nvSpPr>
        <p:spPr>
          <a:xfrm>
            <a:off x="2450654" y="4072184"/>
            <a:ext cx="1030585" cy="158750"/>
          </a:xfrm>
          <a:prstGeom prst="rect">
            <a:avLst/>
          </a:prstGeom>
          <a:noFill/>
        </p:spPr>
        <p:txBody>
          <a:bodyPr wrap="none" lIns="0" rIns="0" tIns="0" bIns="0" anchor="t">
            <a:noAutofit/>
          </a:bodyPr>
          <a:lstStyle/>
          <a:p>
            <a:pPr algn="l">
              <a:lnSpc>
                <a:spcPts val="1150"/>
              </a:lnSpc>
            </a:pPr>
            <a:r>
              <a:rPr sz="1150" b="1" i="1" lang="tr-TR" kern="100" spc="207">
                <a:solidFill>
                  <a:srgbClr val="6F86B3"/>
                </a:solidFill>
                <a:latin typeface="Cambria"/>
              </a:rPr>
              <a:t>AKDENİZ</a:t>
            </a:r>
          </a:p>
        </p:txBody>
      </p:sp>
      <p:sp>
        <p:nvSpPr>
          <p:cNvPr id="9" name="Metin 9"/>
          <p:cNvSpPr txBox="1"/>
          <p:nvPr/>
        </p:nvSpPr>
        <p:spPr>
          <a:xfrm>
            <a:off x="1017488" y="2719137"/>
            <a:ext cx="585986" cy="158750"/>
          </a:xfrm>
          <a:prstGeom prst="rect">
            <a:avLst/>
          </a:prstGeom>
          <a:noFill/>
        </p:spPr>
        <p:txBody>
          <a:bodyPr wrap="none" lIns="0" rIns="0" tIns="0" bIns="0" anchor="t">
            <a:noAutofit/>
          </a:bodyPr>
          <a:lstStyle/>
          <a:p>
            <a:pPr algn="l">
              <a:lnSpc>
                <a:spcPts val="1150"/>
              </a:lnSpc>
            </a:pPr>
            <a:r>
              <a:rPr sz="1150" b="1" i="1" lang="tr-TR" kern="100" spc="207">
                <a:solidFill>
                  <a:srgbClr val="6F86B3"/>
                </a:solidFill>
                <a:latin typeface="Cambria"/>
              </a:rPr>
              <a:t>EGE</a:t>
            </a:r>
          </a:p>
        </p:txBody>
      </p:sp>
      <p:sp>
        <p:nvSpPr>
          <p:cNvPr id="10" name="Şekil 10"/>
          <p:cNvSpPr/>
          <p:nvPr/>
        </p:nvSpPr>
        <p:spPr>
          <a:xfrm>
            <a:off x="3136999" y="2562225"/>
            <a:ext cx="266700" cy="266700"/>
          </a:xfrm>
          <a:prstGeom prst="star8">
            <a:avLst/>
          </a:prstGeom>
          <a:solidFill>
            <a:srgbClr val="DEAE45"/>
          </a:solidFill>
          <a:ln>
            <a:noFill/>
          </a:ln>
        </p:spPr>
        <p:txBody>
          <a:bodyPr rtlCol="0" anchor="ctr"/>
          <a:lstStyle/>
          <a:p>
            <a:pPr algn="ctr"/>
          </a:p>
        </p:txBody>
      </p:sp>
      <p:sp>
        <p:nvSpPr>
          <p:cNvPr id="11" name="Metin 11"/>
          <p:cNvSpPr txBox="1"/>
          <p:nvPr/>
        </p:nvSpPr>
        <p:spPr>
          <a:xfrm>
            <a:off x="2910681" y="2860358"/>
            <a:ext cx="719336" cy="174625"/>
          </a:xfrm>
          <a:prstGeom prst="rect">
            <a:avLst/>
          </a:prstGeom>
          <a:noFill/>
        </p:spPr>
        <p:txBody>
          <a:bodyPr wrap="none" lIns="0" rIns="0" tIns="0" bIns="0" anchor="t">
            <a:noAutofit/>
          </a:bodyPr>
          <a:lstStyle/>
          <a:p>
            <a:pPr algn="ctr">
              <a:lnSpc>
                <a:spcPts val="1375"/>
              </a:lnSpc>
            </a:pPr>
            <a:r>
              <a:rPr sz="1250" b="1" i="0" lang="tr-TR" kern="100">
                <a:solidFill>
                  <a:srgbClr val="14234B"/>
                </a:solidFill>
                <a:latin typeface="Calibri"/>
              </a:rPr>
              <a:t>Ankara</a:t>
            </a:r>
          </a:p>
        </p:txBody>
      </p:sp>
      <p:sp>
        <p:nvSpPr>
          <p:cNvPr id="12" name="Metin 12"/>
          <p:cNvSpPr txBox="1"/>
          <p:nvPr/>
        </p:nvSpPr>
        <p:spPr>
          <a:xfrm>
            <a:off x="2811363" y="3037776"/>
            <a:ext cx="917972" cy="146685"/>
          </a:xfrm>
          <a:prstGeom prst="rect">
            <a:avLst/>
          </a:prstGeom>
          <a:noFill/>
        </p:spPr>
        <p:txBody>
          <a:bodyPr wrap="none" lIns="0" rIns="0" tIns="0" bIns="0" anchor="t">
            <a:noAutofit/>
          </a:bodyPr>
          <a:lstStyle/>
          <a:p>
            <a:pPr algn="ctr">
              <a:lnSpc>
                <a:spcPts val="1155"/>
              </a:lnSpc>
            </a:pPr>
            <a:r>
              <a:rPr sz="1050" b="1" i="0" lang="tr-TR" kern="100">
                <a:solidFill>
                  <a:srgbClr val="56627F"/>
                </a:solidFill>
                <a:latin typeface="Calibri"/>
              </a:rPr>
              <a:t>Başkentimiz</a:t>
            </a:r>
          </a:p>
        </p:txBody>
      </p:sp>
      <p:grpSp>
        <p:nvGrpSpPr>
          <p:cNvPr id="13" name="Adım 1 grubu"/>
          <p:cNvGrpSpPr/>
          <p:nvPr/>
        </p:nvGrpSpPr>
        <p:grpSpPr>
          <a:xfrm>
            <a:off x="802977" y="2071787"/>
            <a:ext cx="980281" cy="364807"/>
            <a:chOff x="802977" y="2071787"/>
            <a:chExt cx="980281" cy="364807"/>
          </a:xfrm>
        </p:grpSpPr>
        <p:sp>
          <p:nvSpPr>
            <p:cNvPr id="14" name="Şekil 14"/>
            <p:cNvSpPr/>
            <p:nvPr/>
          </p:nvSpPr>
          <p:spPr>
            <a:xfrm>
              <a:off x="1216918" y="2071787"/>
              <a:ext cx="152400" cy="152400"/>
            </a:xfrm>
            <a:prstGeom prst="ellipse">
              <a:avLst/>
            </a:prstGeom>
            <a:solidFill>
              <a:srgbClr val="2852B8"/>
            </a:solidFill>
            <a:ln w="25400">
              <a:solidFill>
                <a:srgbClr val="FFFFFF"/>
              </a:solidFill>
            </a:ln>
          </p:spPr>
          <p:txBody>
            <a:bodyPr rtlCol="0" anchor="ctr"/>
            <a:lstStyle/>
            <a:p>
              <a:pPr algn="ctr"/>
            </a:p>
          </p:txBody>
        </p:sp>
        <p:sp>
          <p:nvSpPr>
            <p:cNvPr id="15" name="Metin 15"/>
            <p:cNvSpPr txBox="1"/>
            <p:nvPr/>
          </p:nvSpPr>
          <p:spPr>
            <a:xfrm>
              <a:off x="802977" y="2261969"/>
              <a:ext cx="980281" cy="174625"/>
            </a:xfrm>
            <a:prstGeom prst="rect">
              <a:avLst/>
            </a:prstGeom>
            <a:noFill/>
          </p:spPr>
          <p:txBody>
            <a:bodyPr wrap="none" lIns="0" rIns="0" tIns="0" bIns="0" anchor="t">
              <a:noAutofit/>
            </a:bodyPr>
            <a:lstStyle/>
            <a:p>
              <a:pPr algn="ctr">
                <a:lnSpc>
                  <a:spcPts val="1375"/>
                </a:lnSpc>
              </a:pPr>
              <a:r>
                <a:rPr sz="1250" b="1" i="0" lang="tr-TR" kern="100">
                  <a:solidFill>
                    <a:srgbClr val="14234B"/>
                  </a:solidFill>
                  <a:latin typeface="Calibri"/>
                </a:rPr>
                <a:t>Yunanistan</a:t>
              </a:r>
            </a:p>
          </p:txBody>
        </p:sp>
      </p:grpSp>
      <p:grpSp>
        <p:nvGrpSpPr>
          <p:cNvPr id="16" name="Adım 1 grubu"/>
          <p:cNvGrpSpPr/>
          <p:nvPr/>
        </p:nvGrpSpPr>
        <p:grpSpPr>
          <a:xfrm>
            <a:off x="1302544" y="1627366"/>
            <a:ext cx="1208088" cy="176530"/>
            <a:chOff x="1302544" y="1627366"/>
            <a:chExt cx="1208088" cy="176530"/>
          </a:xfrm>
        </p:grpSpPr>
        <p:sp>
          <p:nvSpPr>
            <p:cNvPr id="17" name="Şekil 17"/>
            <p:cNvSpPr/>
            <p:nvPr/>
          </p:nvSpPr>
          <p:spPr>
            <a:xfrm>
              <a:off x="1302544" y="1651496"/>
              <a:ext cx="152400" cy="152400"/>
            </a:xfrm>
            <a:prstGeom prst="ellipse">
              <a:avLst/>
            </a:prstGeom>
            <a:solidFill>
              <a:srgbClr val="2852B8"/>
            </a:solidFill>
            <a:ln w="25400">
              <a:solidFill>
                <a:srgbClr val="FFFFFF"/>
              </a:solidFill>
            </a:ln>
          </p:spPr>
          <p:txBody>
            <a:bodyPr rtlCol="0" anchor="ctr"/>
            <a:lstStyle/>
            <a:p>
              <a:pPr algn="ctr"/>
            </a:p>
          </p:txBody>
        </p:sp>
        <p:sp>
          <p:nvSpPr>
            <p:cNvPr id="18" name="Metin 18"/>
            <p:cNvSpPr txBox="1"/>
            <p:nvPr/>
          </p:nvSpPr>
          <p:spPr>
            <a:xfrm>
              <a:off x="1518444" y="1627366"/>
              <a:ext cx="992188" cy="174625"/>
            </a:xfrm>
            <a:prstGeom prst="rect">
              <a:avLst/>
            </a:prstGeom>
            <a:noFill/>
          </p:spPr>
          <p:txBody>
            <a:bodyPr wrap="none" lIns="0" rIns="0" tIns="0" bIns="0" anchor="t">
              <a:noAutofit/>
            </a:bodyPr>
            <a:lstStyle/>
            <a:p>
              <a:pPr algn="l">
                <a:lnSpc>
                  <a:spcPts val="1375"/>
                </a:lnSpc>
              </a:pPr>
              <a:r>
                <a:rPr sz="1250" b="1" i="0" lang="tr-TR" kern="100">
                  <a:solidFill>
                    <a:srgbClr val="14234B"/>
                  </a:solidFill>
                  <a:latin typeface="Calibri"/>
                </a:rPr>
                <a:t>Bulgaristan</a:t>
              </a:r>
            </a:p>
          </p:txBody>
        </p:sp>
      </p:grpSp>
      <p:grpSp>
        <p:nvGrpSpPr>
          <p:cNvPr id="19" name="Adım 2 grubu"/>
          <p:cNvGrpSpPr/>
          <p:nvPr/>
        </p:nvGrpSpPr>
        <p:grpSpPr>
          <a:xfrm>
            <a:off x="4852392" y="1754763"/>
            <a:ext cx="1094482" cy="176530"/>
            <a:chOff x="4852392" y="1754763"/>
            <a:chExt cx="1094482" cy="176530"/>
          </a:xfrm>
        </p:grpSpPr>
        <p:sp>
          <p:nvSpPr>
            <p:cNvPr id="20" name="Şekil 20"/>
            <p:cNvSpPr/>
            <p:nvPr/>
          </p:nvSpPr>
          <p:spPr>
            <a:xfrm>
              <a:off x="5794474" y="1778893"/>
              <a:ext cx="152400" cy="152400"/>
            </a:xfrm>
            <a:prstGeom prst="ellipse">
              <a:avLst/>
            </a:prstGeom>
            <a:solidFill>
              <a:srgbClr val="2852B8"/>
            </a:solidFill>
            <a:ln w="25400">
              <a:solidFill>
                <a:srgbClr val="FFFFFF"/>
              </a:solidFill>
            </a:ln>
          </p:spPr>
          <p:txBody>
            <a:bodyPr rtlCol="0" anchor="ctr"/>
            <a:lstStyle/>
            <a:p>
              <a:pPr algn="ctr"/>
            </a:p>
          </p:txBody>
        </p:sp>
        <p:sp>
          <p:nvSpPr>
            <p:cNvPr id="21" name="Metin 21"/>
            <p:cNvSpPr txBox="1"/>
            <p:nvPr/>
          </p:nvSpPr>
          <p:spPr>
            <a:xfrm>
              <a:off x="4852392" y="1754763"/>
              <a:ext cx="878582" cy="174625"/>
            </a:xfrm>
            <a:prstGeom prst="rect">
              <a:avLst/>
            </a:prstGeom>
            <a:noFill/>
          </p:spPr>
          <p:txBody>
            <a:bodyPr wrap="none" lIns="0" rIns="0" tIns="0" bIns="0" anchor="t">
              <a:noAutofit/>
            </a:bodyPr>
            <a:lstStyle/>
            <a:p>
              <a:pPr algn="r">
                <a:lnSpc>
                  <a:spcPts val="1375"/>
                </a:lnSpc>
              </a:pPr>
              <a:r>
                <a:rPr sz="1250" b="1" i="0" lang="tr-TR" kern="100">
                  <a:solidFill>
                    <a:srgbClr val="14234B"/>
                  </a:solidFill>
                  <a:latin typeface="Calibri"/>
                </a:rPr>
                <a:t>Gürcistan</a:t>
              </a:r>
            </a:p>
          </p:txBody>
        </p:sp>
      </p:grpSp>
      <p:grpSp>
        <p:nvGrpSpPr>
          <p:cNvPr id="22" name="Adım 3 grubu"/>
          <p:cNvGrpSpPr/>
          <p:nvPr/>
        </p:nvGrpSpPr>
        <p:grpSpPr>
          <a:xfrm>
            <a:off x="6126758" y="2111256"/>
            <a:ext cx="999728" cy="390842"/>
            <a:chOff x="6126758" y="2111256"/>
            <a:chExt cx="999728" cy="390842"/>
          </a:xfrm>
        </p:grpSpPr>
        <p:sp>
          <p:nvSpPr>
            <p:cNvPr id="23" name="Şekil 23"/>
            <p:cNvSpPr/>
            <p:nvPr/>
          </p:nvSpPr>
          <p:spPr>
            <a:xfrm>
              <a:off x="6550422" y="2349698"/>
              <a:ext cx="152400" cy="152400"/>
            </a:xfrm>
            <a:prstGeom prst="ellipse">
              <a:avLst/>
            </a:prstGeom>
            <a:solidFill>
              <a:srgbClr val="2852B8"/>
            </a:solidFill>
            <a:ln w="25400">
              <a:solidFill>
                <a:srgbClr val="FFFFFF"/>
              </a:solidFill>
            </a:ln>
          </p:spPr>
          <p:txBody>
            <a:bodyPr rtlCol="0" anchor="ctr"/>
            <a:lstStyle/>
            <a:p>
              <a:pPr algn="ctr"/>
            </a:p>
          </p:txBody>
        </p:sp>
        <p:sp>
          <p:nvSpPr>
            <p:cNvPr id="24" name="Metin 24"/>
            <p:cNvSpPr txBox="1"/>
            <p:nvPr/>
          </p:nvSpPr>
          <p:spPr>
            <a:xfrm>
              <a:off x="6126758" y="2111256"/>
              <a:ext cx="999728" cy="174625"/>
            </a:xfrm>
            <a:prstGeom prst="rect">
              <a:avLst/>
            </a:prstGeom>
            <a:noFill/>
          </p:spPr>
          <p:txBody>
            <a:bodyPr wrap="none" lIns="0" rIns="0" tIns="0" bIns="0" anchor="t">
              <a:noAutofit/>
            </a:bodyPr>
            <a:lstStyle/>
            <a:p>
              <a:pPr algn="ctr">
                <a:lnSpc>
                  <a:spcPts val="1375"/>
                </a:lnSpc>
              </a:pPr>
              <a:r>
                <a:rPr sz="1250" b="1" i="0" lang="tr-TR" kern="100">
                  <a:solidFill>
                    <a:srgbClr val="14234B"/>
                  </a:solidFill>
                  <a:latin typeface="Calibri"/>
                </a:rPr>
                <a:t>Ermenistan</a:t>
              </a:r>
            </a:p>
          </p:txBody>
        </p:sp>
      </p:grpSp>
      <p:grpSp>
        <p:nvGrpSpPr>
          <p:cNvPr id="25" name="Adım 3 grubu"/>
          <p:cNvGrpSpPr/>
          <p:nvPr/>
        </p:nvGrpSpPr>
        <p:grpSpPr>
          <a:xfrm>
            <a:off x="6264077" y="2716014"/>
            <a:ext cx="888802" cy="514287"/>
            <a:chOff x="6264077" y="2716014"/>
            <a:chExt cx="888802" cy="514287"/>
          </a:xfrm>
        </p:grpSpPr>
        <p:sp>
          <p:nvSpPr>
            <p:cNvPr id="26" name="Şekil 26"/>
            <p:cNvSpPr/>
            <p:nvPr/>
          </p:nvSpPr>
          <p:spPr>
            <a:xfrm>
              <a:off x="6632277" y="2716014"/>
              <a:ext cx="152400" cy="152400"/>
            </a:xfrm>
            <a:prstGeom prst="ellipse">
              <a:avLst/>
            </a:prstGeom>
            <a:solidFill>
              <a:srgbClr val="2852B8"/>
            </a:solidFill>
            <a:ln w="25400">
              <a:solidFill>
                <a:srgbClr val="FFFFFF"/>
              </a:solidFill>
            </a:ln>
          </p:spPr>
          <p:txBody>
            <a:bodyPr rtlCol="0" anchor="ctr"/>
            <a:lstStyle/>
            <a:p>
              <a:pPr algn="ctr"/>
            </a:p>
          </p:txBody>
        </p:sp>
        <p:sp>
          <p:nvSpPr>
            <p:cNvPr id="27" name="Metin 27"/>
            <p:cNvSpPr txBox="1"/>
            <p:nvPr/>
          </p:nvSpPr>
          <p:spPr>
            <a:xfrm>
              <a:off x="6276479" y="2906197"/>
              <a:ext cx="863898" cy="174625"/>
            </a:xfrm>
            <a:prstGeom prst="rect">
              <a:avLst/>
            </a:prstGeom>
            <a:noFill/>
          </p:spPr>
          <p:txBody>
            <a:bodyPr wrap="none" lIns="0" rIns="0" tIns="0" bIns="0" anchor="t">
              <a:noAutofit/>
            </a:bodyPr>
            <a:lstStyle/>
            <a:p>
              <a:pPr algn="ctr">
                <a:lnSpc>
                  <a:spcPts val="1375"/>
                </a:lnSpc>
              </a:pPr>
              <a:r>
                <a:rPr sz="1250" b="1" i="0" lang="tr-TR" kern="100">
                  <a:solidFill>
                    <a:srgbClr val="14234B"/>
                  </a:solidFill>
                  <a:latin typeface="Calibri"/>
                </a:rPr>
                <a:t>Nahçıvan</a:t>
              </a:r>
            </a:p>
          </p:txBody>
        </p:sp>
        <p:sp>
          <p:nvSpPr>
            <p:cNvPr id="28" name="Metin 28"/>
            <p:cNvSpPr txBox="1"/>
            <p:nvPr/>
          </p:nvSpPr>
          <p:spPr>
            <a:xfrm>
              <a:off x="6264077" y="3083616"/>
              <a:ext cx="888802" cy="146685"/>
            </a:xfrm>
            <a:prstGeom prst="rect">
              <a:avLst/>
            </a:prstGeom>
            <a:noFill/>
          </p:spPr>
          <p:txBody>
            <a:bodyPr wrap="none" lIns="0" rIns="0" tIns="0" bIns="0" anchor="t">
              <a:noAutofit/>
            </a:bodyPr>
            <a:lstStyle/>
            <a:p>
              <a:pPr algn="ctr">
                <a:lnSpc>
                  <a:spcPts val="1155"/>
                </a:lnSpc>
              </a:pPr>
              <a:r>
                <a:rPr sz="1050" b="1" i="0" lang="tr-TR" kern="100">
                  <a:solidFill>
                    <a:srgbClr val="56627F"/>
                  </a:solidFill>
                  <a:latin typeface="Calibri"/>
                </a:rPr>
                <a:t>Azerbaycan</a:t>
              </a:r>
            </a:p>
          </p:txBody>
        </p:sp>
      </p:grpSp>
      <p:grpSp>
        <p:nvGrpSpPr>
          <p:cNvPr id="29" name="Adım 3 grubu"/>
          <p:cNvGrpSpPr/>
          <p:nvPr/>
        </p:nvGrpSpPr>
        <p:grpSpPr>
          <a:xfrm>
            <a:off x="6547197" y="3438624"/>
            <a:ext cx="512862" cy="364808"/>
            <a:chOff x="6547197" y="3438624"/>
            <a:chExt cx="512862" cy="364808"/>
          </a:xfrm>
        </p:grpSpPr>
        <p:sp>
          <p:nvSpPr>
            <p:cNvPr id="30" name="Şekil 30"/>
            <p:cNvSpPr/>
            <p:nvPr/>
          </p:nvSpPr>
          <p:spPr>
            <a:xfrm>
              <a:off x="6727428" y="3438624"/>
              <a:ext cx="152400" cy="152400"/>
            </a:xfrm>
            <a:prstGeom prst="ellipse">
              <a:avLst/>
            </a:prstGeom>
            <a:solidFill>
              <a:srgbClr val="2852B8"/>
            </a:solidFill>
            <a:ln w="25400">
              <a:solidFill>
                <a:srgbClr val="FFFFFF"/>
              </a:solidFill>
            </a:ln>
          </p:spPr>
          <p:txBody>
            <a:bodyPr rtlCol="0" anchor="ctr"/>
            <a:lstStyle/>
            <a:p>
              <a:pPr algn="ctr"/>
            </a:p>
          </p:txBody>
        </p:sp>
        <p:sp>
          <p:nvSpPr>
            <p:cNvPr id="31" name="Metin 31"/>
            <p:cNvSpPr txBox="1"/>
            <p:nvPr/>
          </p:nvSpPr>
          <p:spPr>
            <a:xfrm>
              <a:off x="6547197" y="3628807"/>
              <a:ext cx="512862" cy="174625"/>
            </a:xfrm>
            <a:prstGeom prst="rect">
              <a:avLst/>
            </a:prstGeom>
            <a:noFill/>
          </p:spPr>
          <p:txBody>
            <a:bodyPr wrap="none" lIns="0" rIns="0" tIns="0" bIns="0" anchor="t">
              <a:noAutofit/>
            </a:bodyPr>
            <a:lstStyle/>
            <a:p>
              <a:pPr algn="ctr">
                <a:lnSpc>
                  <a:spcPts val="1375"/>
                </a:lnSpc>
              </a:pPr>
              <a:r>
                <a:rPr sz="1250" b="1" i="0" lang="tr-TR" kern="100">
                  <a:solidFill>
                    <a:srgbClr val="14234B"/>
                  </a:solidFill>
                  <a:latin typeface="Calibri"/>
                </a:rPr>
                <a:t>İran</a:t>
              </a:r>
            </a:p>
          </p:txBody>
        </p:sp>
      </p:grpSp>
      <p:grpSp>
        <p:nvGrpSpPr>
          <p:cNvPr id="32" name="Adım 4 grubu"/>
          <p:cNvGrpSpPr/>
          <p:nvPr/>
        </p:nvGrpSpPr>
        <p:grpSpPr>
          <a:xfrm>
            <a:off x="6154241" y="3764855"/>
            <a:ext cx="503833" cy="364808"/>
            <a:chOff x="6154241" y="3764855"/>
            <a:chExt cx="503833" cy="364808"/>
          </a:xfrm>
        </p:grpSpPr>
        <p:sp>
          <p:nvSpPr>
            <p:cNvPr id="33" name="Şekil 33"/>
            <p:cNvSpPr/>
            <p:nvPr/>
          </p:nvSpPr>
          <p:spPr>
            <a:xfrm>
              <a:off x="6329958" y="3764855"/>
              <a:ext cx="152400" cy="152400"/>
            </a:xfrm>
            <a:prstGeom prst="ellipse">
              <a:avLst/>
            </a:prstGeom>
            <a:solidFill>
              <a:srgbClr val="2852B8"/>
            </a:solidFill>
            <a:ln w="25400">
              <a:solidFill>
                <a:srgbClr val="FFFFFF"/>
              </a:solidFill>
            </a:ln>
          </p:spPr>
          <p:txBody>
            <a:bodyPr rtlCol="0" anchor="ctr"/>
            <a:lstStyle/>
            <a:p>
              <a:pPr algn="ctr"/>
            </a:p>
          </p:txBody>
        </p:sp>
        <p:sp>
          <p:nvSpPr>
            <p:cNvPr id="34" name="Metin 34"/>
            <p:cNvSpPr txBox="1"/>
            <p:nvPr/>
          </p:nvSpPr>
          <p:spPr>
            <a:xfrm>
              <a:off x="6154241" y="3955038"/>
              <a:ext cx="503833" cy="174625"/>
            </a:xfrm>
            <a:prstGeom prst="rect">
              <a:avLst/>
            </a:prstGeom>
            <a:noFill/>
          </p:spPr>
          <p:txBody>
            <a:bodyPr wrap="none" lIns="0" rIns="0" tIns="0" bIns="0" anchor="t">
              <a:noAutofit/>
            </a:bodyPr>
            <a:lstStyle/>
            <a:p>
              <a:pPr algn="ctr">
                <a:lnSpc>
                  <a:spcPts val="1375"/>
                </a:lnSpc>
              </a:pPr>
              <a:r>
                <a:rPr sz="1250" b="1" i="0" lang="tr-TR" kern="100">
                  <a:solidFill>
                    <a:srgbClr val="14234B"/>
                  </a:solidFill>
                  <a:latin typeface="Calibri"/>
                </a:rPr>
                <a:t>Irak</a:t>
              </a:r>
            </a:p>
          </p:txBody>
        </p:sp>
      </p:grpSp>
      <p:grpSp>
        <p:nvGrpSpPr>
          <p:cNvPr id="35" name="Adım 4 grubu"/>
          <p:cNvGrpSpPr/>
          <p:nvPr/>
        </p:nvGrpSpPr>
        <p:grpSpPr>
          <a:xfrm>
            <a:off x="4590554" y="4041477"/>
            <a:ext cx="662980" cy="364808"/>
            <a:chOff x="4590554" y="4041477"/>
            <a:chExt cx="662980" cy="364808"/>
          </a:xfrm>
        </p:grpSpPr>
        <p:sp>
          <p:nvSpPr>
            <p:cNvPr id="36" name="Şekil 36"/>
            <p:cNvSpPr/>
            <p:nvPr/>
          </p:nvSpPr>
          <p:spPr>
            <a:xfrm>
              <a:off x="4845844" y="4041477"/>
              <a:ext cx="152400" cy="152400"/>
            </a:xfrm>
            <a:prstGeom prst="ellipse">
              <a:avLst/>
            </a:prstGeom>
            <a:solidFill>
              <a:srgbClr val="2852B8"/>
            </a:solidFill>
            <a:ln w="25400">
              <a:solidFill>
                <a:srgbClr val="FFFFFF"/>
              </a:solidFill>
            </a:ln>
          </p:spPr>
          <p:txBody>
            <a:bodyPr rtlCol="0" anchor="ctr"/>
            <a:lstStyle/>
            <a:p>
              <a:pPr algn="ctr"/>
            </a:p>
          </p:txBody>
        </p:sp>
        <p:sp>
          <p:nvSpPr>
            <p:cNvPr id="37" name="Metin 37"/>
            <p:cNvSpPr txBox="1"/>
            <p:nvPr/>
          </p:nvSpPr>
          <p:spPr>
            <a:xfrm>
              <a:off x="4590554" y="4231660"/>
              <a:ext cx="662980" cy="174625"/>
            </a:xfrm>
            <a:prstGeom prst="rect">
              <a:avLst/>
            </a:prstGeom>
            <a:noFill/>
          </p:spPr>
          <p:txBody>
            <a:bodyPr wrap="none" lIns="0" rIns="0" tIns="0" bIns="0" anchor="t">
              <a:noAutofit/>
            </a:bodyPr>
            <a:lstStyle/>
            <a:p>
              <a:pPr algn="ctr">
                <a:lnSpc>
                  <a:spcPts val="1375"/>
                </a:lnSpc>
              </a:pPr>
              <a:r>
                <a:rPr sz="1250" b="1" i="0" lang="tr-TR" kern="100">
                  <a:solidFill>
                    <a:srgbClr val="14234B"/>
                  </a:solidFill>
                  <a:latin typeface="Calibri"/>
                </a:rPr>
                <a:t>Suriye</a:t>
              </a:r>
            </a:p>
          </p:txBody>
        </p:sp>
      </p:grpSp>
      <p:sp>
        <p:nvSpPr>
          <p:cNvPr id="38" name="Metin 38"/>
          <p:cNvSpPr txBox="1"/>
          <p:nvPr/>
        </p:nvSpPr>
        <p:spPr>
          <a:xfrm>
            <a:off x="977900" y="4593733"/>
            <a:ext cx="1203166" cy="167640"/>
          </a:xfrm>
          <a:prstGeom prst="rect">
            <a:avLst/>
          </a:prstGeom>
          <a:noFill/>
        </p:spPr>
        <p:txBody>
          <a:bodyPr wrap="square" lIns="0" rIns="0" tIns="0" bIns="0" anchor="t">
            <a:noAutofit/>
          </a:bodyPr>
          <a:lstStyle/>
          <a:p>
            <a:pPr algn="l">
              <a:lnSpc>
                <a:spcPts val="1320"/>
              </a:lnSpc>
            </a:pPr>
            <a:r>
              <a:rPr sz="1100" b="1" i="0" lang="tr-TR" kern="100">
                <a:solidFill>
                  <a:srgbClr val="56627F"/>
                </a:solidFill>
                <a:latin typeface="Calibri"/>
              </a:rPr>
              <a:t>Başkentimiz Ankara</a:t>
            </a:r>
          </a:p>
        </p:txBody>
      </p:sp>
      <p:sp>
        <p:nvSpPr>
          <p:cNvPr id="39" name="Şekil 39"/>
          <p:cNvSpPr/>
          <p:nvPr/>
        </p:nvSpPr>
        <p:spPr>
          <a:xfrm>
            <a:off x="762000" y="4624388"/>
            <a:ext cx="152400" cy="152400"/>
          </a:xfrm>
          <a:prstGeom prst="star8">
            <a:avLst/>
          </a:prstGeom>
          <a:solidFill>
            <a:srgbClr val="DEAE45"/>
          </a:solidFill>
          <a:ln>
            <a:noFill/>
          </a:ln>
        </p:spPr>
        <p:txBody>
          <a:bodyPr rtlCol="0" anchor="ctr"/>
          <a:lstStyle/>
          <a:p>
            <a:pPr algn="ctr"/>
          </a:p>
        </p:txBody>
      </p:sp>
      <p:sp>
        <p:nvSpPr>
          <p:cNvPr id="40" name="Metin 40"/>
          <p:cNvSpPr txBox="1"/>
          <p:nvPr/>
        </p:nvSpPr>
        <p:spPr>
          <a:xfrm>
            <a:off x="2444750" y="4593733"/>
            <a:ext cx="978513" cy="167640"/>
          </a:xfrm>
          <a:prstGeom prst="rect">
            <a:avLst/>
          </a:prstGeom>
          <a:noFill/>
        </p:spPr>
        <p:txBody>
          <a:bodyPr wrap="square" lIns="0" rIns="0" tIns="0" bIns="0" anchor="t">
            <a:noAutofit/>
          </a:bodyPr>
          <a:lstStyle/>
          <a:p>
            <a:pPr algn="l">
              <a:lnSpc>
                <a:spcPts val="1320"/>
              </a:lnSpc>
            </a:pPr>
            <a:r>
              <a:rPr sz="1100" b="1" i="0" lang="tr-TR" kern="100">
                <a:solidFill>
                  <a:srgbClr val="56627F"/>
                </a:solidFill>
                <a:latin typeface="Calibri"/>
              </a:rPr>
              <a:t>Kara komşumuz</a:t>
            </a:r>
          </a:p>
        </p:txBody>
      </p:sp>
      <p:sp>
        <p:nvSpPr>
          <p:cNvPr id="41" name="Şekil 41"/>
          <p:cNvSpPr/>
          <p:nvPr/>
        </p:nvSpPr>
        <p:spPr>
          <a:xfrm>
            <a:off x="2266950" y="4643438"/>
            <a:ext cx="114300" cy="114300"/>
          </a:xfrm>
          <a:prstGeom prst="ellipse">
            <a:avLst/>
          </a:prstGeom>
          <a:solidFill>
            <a:srgbClr val="2852B8"/>
          </a:solidFill>
          <a:ln>
            <a:noFill/>
          </a:ln>
        </p:spPr>
        <p:txBody>
          <a:bodyPr rtlCol="0" anchor="ctr"/>
          <a:lstStyle/>
          <a:p>
            <a:pPr algn="ctr"/>
          </a:p>
        </p:txBody>
      </p:sp>
      <p:sp>
        <p:nvSpPr>
          <p:cNvPr id="42" name="Metin 42"/>
          <p:cNvSpPr txBox="1"/>
          <p:nvPr/>
        </p:nvSpPr>
        <p:spPr>
          <a:xfrm>
            <a:off x="762000" y="4833767"/>
            <a:ext cx="6520815" cy="173355"/>
          </a:xfrm>
          <a:prstGeom prst="rect">
            <a:avLst/>
          </a:prstGeom>
          <a:noFill/>
        </p:spPr>
        <p:txBody>
          <a:bodyPr wrap="square" lIns="0" rIns="0" tIns="0" bIns="0" anchor="t">
            <a:noAutofit/>
          </a:bodyPr>
          <a:lstStyle/>
          <a:p>
            <a:pPr algn="l">
              <a:lnSpc>
                <a:spcPts val="1365"/>
              </a:lnSpc>
            </a:pPr>
            <a:r>
              <a:rPr sz="1050" b="0" i="1" lang="tr-TR" kern="100">
                <a:solidFill>
                  <a:srgbClr val="56627F"/>
                </a:solidFill>
                <a:latin typeface="Calibri"/>
              </a:rPr>
              <a:t>Noktalar komşuların yönünü gösterir, başkentlerini değil. Ülke sınırları çizilmemiştir.</a:t>
            </a:r>
          </a:p>
        </p:txBody>
      </p:sp>
      <p:grpSp>
        <p:nvGrpSpPr>
          <p:cNvPr id="43" name="Adım 1 grubu"/>
          <p:cNvGrpSpPr/>
          <p:nvPr/>
        </p:nvGrpSpPr>
        <p:grpSpPr>
          <a:xfrm>
            <a:off x="7366000" y="1393617"/>
            <a:ext cx="4191952" cy="503900"/>
            <a:chOff x="7366000" y="1393617"/>
            <a:chExt cx="4191952" cy="503900"/>
          </a:xfrm>
        </p:grpSpPr>
        <p:sp>
          <p:nvSpPr>
            <p:cNvPr id="44" name="Şekil 44"/>
            <p:cNvSpPr/>
            <p:nvPr/>
          </p:nvSpPr>
          <p:spPr>
            <a:xfrm>
              <a:off x="7366000" y="1435298"/>
              <a:ext cx="342900" cy="342900"/>
            </a:xfrm>
            <a:prstGeom prst="star8">
              <a:avLst/>
            </a:prstGeom>
            <a:solidFill>
              <a:srgbClr val="2852B8"/>
            </a:solidFill>
            <a:ln>
              <a:noFill/>
            </a:ln>
          </p:spPr>
          <p:txBody>
            <a:bodyPr rtlCol="0" anchor="ctr"/>
            <a:lstStyle/>
            <a:p>
              <a:pPr algn="ctr"/>
            </a:p>
          </p:txBody>
        </p:sp>
        <p:sp>
          <p:nvSpPr>
            <p:cNvPr id="45" name="Metin 45"/>
            <p:cNvSpPr txBox="1"/>
            <p:nvPr/>
          </p:nvSpPr>
          <p:spPr>
            <a:xfrm>
              <a:off x="7488535" y="1535882"/>
              <a:ext cx="138375" cy="180975"/>
            </a:xfrm>
            <a:prstGeom prst="rect">
              <a:avLst/>
            </a:prstGeom>
            <a:noFill/>
          </p:spPr>
          <p:txBody>
            <a:bodyPr wrap="square" lIns="0" rIns="0" tIns="0" bIns="0" anchor="t">
              <a:noAutofit/>
            </a:bodyPr>
            <a:lstStyle/>
            <a:p>
              <a:pPr algn="l">
                <a:lnSpc>
                  <a:spcPts val="1300"/>
                </a:lnSpc>
              </a:pPr>
              <a:r>
                <a:rPr sz="1300" b="1" i="0" lang="tr-TR" kern="100">
                  <a:solidFill>
                    <a:srgbClr val="FFFFFF"/>
                  </a:solidFill>
                  <a:latin typeface="Cambria"/>
                </a:rPr>
                <a:t>1</a:t>
              </a:r>
            </a:p>
          </p:txBody>
        </p:sp>
        <p:sp>
          <p:nvSpPr>
            <p:cNvPr id="46" name="Metin 46"/>
            <p:cNvSpPr txBox="1"/>
            <p:nvPr/>
          </p:nvSpPr>
          <p:spPr>
            <a:xfrm>
              <a:off x="7835900" y="1393617"/>
              <a:ext cx="3722052" cy="503900"/>
            </a:xfrm>
            <a:prstGeom prst="rect">
              <a:avLst/>
            </a:prstGeom>
            <a:noFill/>
          </p:spPr>
          <p:txBody>
            <a:bodyPr wrap="square" lIns="0" rIns="0" tIns="0" bIns="0" anchor="t">
              <a:noAutofit/>
            </a:bodyPr>
            <a:lstStyle/>
            <a:p>
              <a:pPr algn="l">
                <a:lnSpc>
                  <a:spcPts val="2112"/>
                </a:lnSpc>
              </a:pPr>
              <a:r>
                <a:rPr sz="1600" b="1" i="0" lang="tr-TR" kern="100">
                  <a:solidFill>
                    <a:srgbClr val="14234B"/>
                  </a:solidFill>
                  <a:latin typeface="Calibri"/>
                </a:rPr>
                <a:t>Batıda</a:t>
              </a:r>
              <a:r>
                <a:rPr sz="1600" b="0" i="0" lang="tr-TR" kern="100">
                  <a:solidFill>
                    <a:srgbClr val="1F2A4A"/>
                  </a:solidFill>
                  <a:latin typeface="Calibri"/>
                </a:rPr>
                <a:t> Yunanistan, </a:t>
              </a:r>
              <a:r>
                <a:rPr sz="1600" b="1" i="0" lang="tr-TR" kern="100">
                  <a:solidFill>
                    <a:srgbClr val="14234B"/>
                  </a:solidFill>
                  <a:latin typeface="Calibri"/>
                </a:rPr>
                <a:t>kuzeybatıda</a:t>
              </a:r>
              <a:r>
                <a:rPr sz="1600" b="0" i="0" lang="tr-TR" kern="100">
                  <a:solidFill>
                    <a:srgbClr val="1F2A4A"/>
                  </a:solidFill>
                  <a:latin typeface="Calibri"/>
                </a:rPr>
                <a:t> Bulgaristan var.</a:t>
              </a:r>
            </a:p>
          </p:txBody>
        </p:sp>
      </p:grpSp>
      <p:grpSp>
        <p:nvGrpSpPr>
          <p:cNvPr id="47" name="Adım 2 grubu"/>
          <p:cNvGrpSpPr/>
          <p:nvPr/>
        </p:nvGrpSpPr>
        <p:grpSpPr>
          <a:xfrm>
            <a:off x="7366000" y="2031594"/>
            <a:ext cx="2849421" cy="384581"/>
            <a:chOff x="7366000" y="2031594"/>
            <a:chExt cx="2849421" cy="384581"/>
          </a:xfrm>
        </p:grpSpPr>
        <p:sp>
          <p:nvSpPr>
            <p:cNvPr id="48" name="Şekil 48"/>
            <p:cNvSpPr/>
            <p:nvPr/>
          </p:nvSpPr>
          <p:spPr>
            <a:xfrm>
              <a:off x="7366000" y="2073275"/>
              <a:ext cx="342900" cy="342900"/>
            </a:xfrm>
            <a:prstGeom prst="star8">
              <a:avLst/>
            </a:prstGeom>
            <a:solidFill>
              <a:srgbClr val="2852B8"/>
            </a:solidFill>
            <a:ln>
              <a:noFill/>
            </a:ln>
          </p:spPr>
          <p:txBody>
            <a:bodyPr rtlCol="0" anchor="ctr"/>
            <a:lstStyle/>
            <a:p>
              <a:pPr algn="ctr"/>
            </a:p>
          </p:txBody>
        </p:sp>
        <p:sp>
          <p:nvSpPr>
            <p:cNvPr id="49" name="Metin 49"/>
            <p:cNvSpPr txBox="1"/>
            <p:nvPr/>
          </p:nvSpPr>
          <p:spPr>
            <a:xfrm>
              <a:off x="7488535" y="2173859"/>
              <a:ext cx="138375" cy="180975"/>
            </a:xfrm>
            <a:prstGeom prst="rect">
              <a:avLst/>
            </a:prstGeom>
            <a:noFill/>
          </p:spPr>
          <p:txBody>
            <a:bodyPr wrap="square" lIns="0" rIns="0" tIns="0" bIns="0" anchor="t">
              <a:noAutofit/>
            </a:bodyPr>
            <a:lstStyle/>
            <a:p>
              <a:pPr algn="l">
                <a:lnSpc>
                  <a:spcPts val="1300"/>
                </a:lnSpc>
              </a:pPr>
              <a:r>
                <a:rPr sz="1300" b="1" i="0" lang="tr-TR" kern="100">
                  <a:solidFill>
                    <a:srgbClr val="FFFFFF"/>
                  </a:solidFill>
                  <a:latin typeface="Cambria"/>
                </a:rPr>
                <a:t>2</a:t>
              </a:r>
            </a:p>
          </p:txBody>
        </p:sp>
        <p:sp>
          <p:nvSpPr>
            <p:cNvPr id="50" name="Metin 50"/>
            <p:cNvSpPr txBox="1"/>
            <p:nvPr/>
          </p:nvSpPr>
          <p:spPr>
            <a:xfrm>
              <a:off x="7835900" y="2031594"/>
              <a:ext cx="2379521" cy="268224"/>
            </a:xfrm>
            <a:prstGeom prst="rect">
              <a:avLst/>
            </a:prstGeom>
            <a:noFill/>
          </p:spPr>
          <p:txBody>
            <a:bodyPr wrap="square" lIns="0" rIns="0" tIns="0" bIns="0" anchor="t">
              <a:noAutofit/>
            </a:bodyPr>
            <a:lstStyle/>
            <a:p>
              <a:pPr algn="l">
                <a:lnSpc>
                  <a:spcPts val="2112"/>
                </a:lnSpc>
              </a:pPr>
              <a:r>
                <a:rPr sz="1600" b="1" i="0" lang="tr-TR" kern="100">
                  <a:solidFill>
                    <a:srgbClr val="14234B"/>
                  </a:solidFill>
                  <a:latin typeface="Calibri"/>
                </a:rPr>
                <a:t>Kuzeydoğuda</a:t>
              </a:r>
              <a:r>
                <a:rPr sz="1600" b="0" i="0" lang="tr-TR" kern="100">
                  <a:solidFill>
                    <a:srgbClr val="1F2A4A"/>
                  </a:solidFill>
                  <a:latin typeface="Calibri"/>
                </a:rPr>
                <a:t> Gürcistan var.</a:t>
              </a:r>
            </a:p>
          </p:txBody>
        </p:sp>
      </p:grpSp>
      <p:grpSp>
        <p:nvGrpSpPr>
          <p:cNvPr id="51" name="Adım 3 grubu"/>
          <p:cNvGrpSpPr/>
          <p:nvPr/>
        </p:nvGrpSpPr>
        <p:grpSpPr>
          <a:xfrm>
            <a:off x="7366000" y="2476094"/>
            <a:ext cx="4191952" cy="503900"/>
            <a:chOff x="7366000" y="2476094"/>
            <a:chExt cx="4191952" cy="503900"/>
          </a:xfrm>
        </p:grpSpPr>
        <p:sp>
          <p:nvSpPr>
            <p:cNvPr id="52" name="Şekil 52"/>
            <p:cNvSpPr/>
            <p:nvPr/>
          </p:nvSpPr>
          <p:spPr>
            <a:xfrm>
              <a:off x="7366000" y="2517775"/>
              <a:ext cx="342900" cy="342900"/>
            </a:xfrm>
            <a:prstGeom prst="star8">
              <a:avLst/>
            </a:prstGeom>
            <a:solidFill>
              <a:srgbClr val="2852B8"/>
            </a:solidFill>
            <a:ln>
              <a:noFill/>
            </a:ln>
          </p:spPr>
          <p:txBody>
            <a:bodyPr rtlCol="0" anchor="ctr"/>
            <a:lstStyle/>
            <a:p>
              <a:pPr algn="ctr"/>
            </a:p>
          </p:txBody>
        </p:sp>
        <p:sp>
          <p:nvSpPr>
            <p:cNvPr id="53" name="Metin 53"/>
            <p:cNvSpPr txBox="1"/>
            <p:nvPr/>
          </p:nvSpPr>
          <p:spPr>
            <a:xfrm>
              <a:off x="7488535" y="2618359"/>
              <a:ext cx="138375" cy="180975"/>
            </a:xfrm>
            <a:prstGeom prst="rect">
              <a:avLst/>
            </a:prstGeom>
            <a:noFill/>
          </p:spPr>
          <p:txBody>
            <a:bodyPr wrap="square" lIns="0" rIns="0" tIns="0" bIns="0" anchor="t">
              <a:noAutofit/>
            </a:bodyPr>
            <a:lstStyle/>
            <a:p>
              <a:pPr algn="l">
                <a:lnSpc>
                  <a:spcPts val="1300"/>
                </a:lnSpc>
              </a:pPr>
              <a:r>
                <a:rPr sz="1300" b="1" i="0" lang="tr-TR" kern="100">
                  <a:solidFill>
                    <a:srgbClr val="FFFFFF"/>
                  </a:solidFill>
                  <a:latin typeface="Cambria"/>
                </a:rPr>
                <a:t>3</a:t>
              </a:r>
            </a:p>
          </p:txBody>
        </p:sp>
        <p:sp>
          <p:nvSpPr>
            <p:cNvPr id="54" name="Metin 54"/>
            <p:cNvSpPr txBox="1"/>
            <p:nvPr/>
          </p:nvSpPr>
          <p:spPr>
            <a:xfrm>
              <a:off x="7835900" y="2476094"/>
              <a:ext cx="3722052" cy="503900"/>
            </a:xfrm>
            <a:prstGeom prst="rect">
              <a:avLst/>
            </a:prstGeom>
            <a:noFill/>
          </p:spPr>
          <p:txBody>
            <a:bodyPr wrap="square" lIns="0" rIns="0" tIns="0" bIns="0" anchor="t">
              <a:noAutofit/>
            </a:bodyPr>
            <a:lstStyle/>
            <a:p>
              <a:pPr algn="l">
                <a:lnSpc>
                  <a:spcPts val="2112"/>
                </a:lnSpc>
              </a:pPr>
              <a:r>
                <a:rPr sz="1600" b="1" i="0" lang="tr-TR" kern="100">
                  <a:solidFill>
                    <a:srgbClr val="14234B"/>
                  </a:solidFill>
                  <a:latin typeface="Calibri"/>
                </a:rPr>
                <a:t>Doğuda</a:t>
              </a:r>
              <a:r>
                <a:rPr sz="1600" b="0" i="0" lang="tr-TR" kern="100">
                  <a:solidFill>
                    <a:srgbClr val="1F2A4A"/>
                  </a:solidFill>
                  <a:latin typeface="Calibri"/>
                </a:rPr>
                <a:t> Ermenistan, Azerbaycan’ın Nahçıvan bölgesi ve İran var.</a:t>
              </a:r>
            </a:p>
          </p:txBody>
        </p:sp>
      </p:grpSp>
      <p:grpSp>
        <p:nvGrpSpPr>
          <p:cNvPr id="55" name="Adım 4 grubu"/>
          <p:cNvGrpSpPr/>
          <p:nvPr/>
        </p:nvGrpSpPr>
        <p:grpSpPr>
          <a:xfrm>
            <a:off x="7366000" y="3114070"/>
            <a:ext cx="2795317" cy="384582"/>
            <a:chOff x="7366000" y="3114070"/>
            <a:chExt cx="2795317" cy="384582"/>
          </a:xfrm>
        </p:grpSpPr>
        <p:sp>
          <p:nvSpPr>
            <p:cNvPr id="56" name="Şekil 56"/>
            <p:cNvSpPr/>
            <p:nvPr/>
          </p:nvSpPr>
          <p:spPr>
            <a:xfrm>
              <a:off x="7366000" y="3155752"/>
              <a:ext cx="342900" cy="342900"/>
            </a:xfrm>
            <a:prstGeom prst="star8">
              <a:avLst/>
            </a:prstGeom>
            <a:solidFill>
              <a:srgbClr val="2852B8"/>
            </a:solidFill>
            <a:ln>
              <a:noFill/>
            </a:ln>
          </p:spPr>
          <p:txBody>
            <a:bodyPr rtlCol="0" anchor="ctr"/>
            <a:lstStyle/>
            <a:p>
              <a:pPr algn="ctr"/>
            </a:p>
          </p:txBody>
        </p:sp>
        <p:sp>
          <p:nvSpPr>
            <p:cNvPr id="57" name="Metin 57"/>
            <p:cNvSpPr txBox="1"/>
            <p:nvPr/>
          </p:nvSpPr>
          <p:spPr>
            <a:xfrm>
              <a:off x="7488535" y="3256336"/>
              <a:ext cx="138375" cy="180975"/>
            </a:xfrm>
            <a:prstGeom prst="rect">
              <a:avLst/>
            </a:prstGeom>
            <a:noFill/>
          </p:spPr>
          <p:txBody>
            <a:bodyPr wrap="square" lIns="0" rIns="0" tIns="0" bIns="0" anchor="t">
              <a:noAutofit/>
            </a:bodyPr>
            <a:lstStyle/>
            <a:p>
              <a:pPr algn="l">
                <a:lnSpc>
                  <a:spcPts val="1300"/>
                </a:lnSpc>
              </a:pPr>
              <a:r>
                <a:rPr sz="1300" b="1" i="0" lang="tr-TR" kern="100">
                  <a:solidFill>
                    <a:srgbClr val="FFFFFF"/>
                  </a:solidFill>
                  <a:latin typeface="Cambria"/>
                </a:rPr>
                <a:t>4</a:t>
              </a:r>
            </a:p>
          </p:txBody>
        </p:sp>
        <p:sp>
          <p:nvSpPr>
            <p:cNvPr id="58" name="Metin 58"/>
            <p:cNvSpPr txBox="1"/>
            <p:nvPr/>
          </p:nvSpPr>
          <p:spPr>
            <a:xfrm>
              <a:off x="7835900" y="3114070"/>
              <a:ext cx="2325417" cy="268224"/>
            </a:xfrm>
            <a:prstGeom prst="rect">
              <a:avLst/>
            </a:prstGeom>
            <a:noFill/>
          </p:spPr>
          <p:txBody>
            <a:bodyPr wrap="square" lIns="0" rIns="0" tIns="0" bIns="0" anchor="t">
              <a:noAutofit/>
            </a:bodyPr>
            <a:lstStyle/>
            <a:p>
              <a:pPr algn="l">
                <a:lnSpc>
                  <a:spcPts val="2112"/>
                </a:lnSpc>
              </a:pPr>
              <a:r>
                <a:rPr sz="1600" b="1" i="0" lang="tr-TR" kern="100">
                  <a:solidFill>
                    <a:srgbClr val="14234B"/>
                  </a:solidFill>
                  <a:latin typeface="Calibri"/>
                </a:rPr>
                <a:t>Güneyde</a:t>
              </a:r>
              <a:r>
                <a:rPr sz="1600" b="0" i="0" lang="tr-TR" kern="100">
                  <a:solidFill>
                    <a:srgbClr val="1F2A4A"/>
                  </a:solidFill>
                  <a:latin typeface="Calibri"/>
                </a:rPr>
                <a:t> Irak ve Suriye var.</a:t>
              </a:r>
            </a:p>
          </p:txBody>
        </p:sp>
      </p:grpSp>
      <p:sp>
        <p:nvSpPr>
          <p:cNvPr id="59" name="Şekil 59"/>
          <p:cNvSpPr/>
          <p:nvPr/>
        </p:nvSpPr>
        <p:spPr>
          <a:xfrm>
            <a:off x="7366000" y="3612952"/>
            <a:ext cx="4064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60" name="Görsel 60" descr="10a9af3f76b8.png"/>
          <p:cNvPicPr>
            <a:picLocks noChangeAspect="1"/>
          </p:cNvPicPr>
          <p:nvPr/>
        </p:nvPicPr>
        <p:blipFill>
          <a:blip r:embed="rId3"/>
          <a:stretch>
            <a:fillRect/>
          </a:stretch>
        </p:blipFill>
        <p:spPr>
          <a:xfrm>
            <a:off x="7556500" y="3778052"/>
            <a:ext cx="254000" cy="254000"/>
          </a:xfrm>
          <a:prstGeom prst="rect">
            <a:avLst/>
          </a:prstGeom>
        </p:spPr>
      </p:pic>
      <p:sp>
        <p:nvSpPr>
          <p:cNvPr id="61" name="Metin 61"/>
          <p:cNvSpPr txBox="1"/>
          <p:nvPr/>
        </p:nvSpPr>
        <p:spPr>
          <a:xfrm>
            <a:off x="7924800" y="3748207"/>
            <a:ext cx="3435667"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KOMŞU DEVLET</a:t>
            </a:r>
          </a:p>
        </p:txBody>
      </p:sp>
      <p:sp>
        <p:nvSpPr>
          <p:cNvPr id="62" name="Metin 62"/>
          <p:cNvSpPr txBox="1"/>
          <p:nvPr/>
        </p:nvSpPr>
        <p:spPr>
          <a:xfrm>
            <a:off x="7924800" y="3901686"/>
            <a:ext cx="3435667"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Ülkemizle ortak sınırı olan, toprakları bizim topraklarımıza değen devlet.</a:t>
            </a:r>
          </a:p>
        </p:txBody>
      </p:sp>
      <p:sp>
        <p:nvSpPr>
          <p:cNvPr id="63" name="Metin 63"/>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64" name="Metin 64"/>
          <p:cNvSpPr txBox="1"/>
          <p:nvPr/>
        </p:nvSpPr>
        <p:spPr>
          <a:xfrm>
            <a:off x="11359654" y="6387417"/>
            <a:ext cx="110205"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8</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450"/>
                                        <p:tgtEl>
                                          <p:spTgt spid="13"/>
                                        </p:tgtEl>
                                      </p:cBhvr>
                                    </p:animEffect>
                                  </p:childTnLst>
                                </p:cTn>
                              </p:par>
                              <p:par>
                                <p:cTn id="8" presetID="10" presetClass="entr" presetSubtype="0" fill="hold" grpId="0" nodeType="withEffect">
                                  <p:stCondLst>
                                    <p:cond delay="9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450"/>
                                        <p:tgtEl>
                                          <p:spTgt spid="16"/>
                                        </p:tgtEl>
                                      </p:cBhvr>
                                    </p:animEffect>
                                  </p:childTnLst>
                                </p:cTn>
                              </p:par>
                              <p:par>
                                <p:cTn id="11" presetID="42" presetClass="entr" presetSubtype="0" fill="hold" grpId="0" nodeType="withEffect">
                                  <p:stCondLst>
                                    <p:cond delay="18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50"/>
                                        <p:tgtEl>
                                          <p:spTgt spid="43"/>
                                        </p:tgtEl>
                                      </p:cBhvr>
                                    </p:animEffect>
                                    <p:anim calcmode="lin" valueType="num">
                                      <p:cBhvr>
                                        <p:cTn id="14" dur="550" fill="hold"/>
                                        <p:tgtEl>
                                          <p:spTgt spid="43"/>
                                        </p:tgtEl>
                                        <p:attrNameLst>
                                          <p:attrName>ppt_x</p:attrName>
                                        </p:attrNameLst>
                                      </p:cBhvr>
                                      <p:tavLst>
                                        <p:tav tm="0">
                                          <p:val>
                                            <p:strVal val="#ppt_x"/>
                                          </p:val>
                                        </p:tav>
                                        <p:tav tm="100000">
                                          <p:val>
                                            <p:strVal val="#ppt_x"/>
                                          </p:val>
                                        </p:tav>
                                      </p:tavLst>
                                    </p:anim>
                                    <p:anim calcmode="lin" valueType="num">
                                      <p:cBhvr>
                                        <p:cTn id="15" dur="550" decel="100000" fill="hold"/>
                                        <p:tgtEl>
                                          <p:spTgt spid="43"/>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450"/>
                                        <p:tgtEl>
                                          <p:spTgt spid="19"/>
                                        </p:tgtEl>
                                      </p:cBhvr>
                                    </p:animEffect>
                                  </p:childTnLst>
                                </p:cTn>
                              </p:par>
                              <p:par>
                                <p:cTn id="21" presetID="42" presetClass="entr" presetSubtype="0" fill="hold" grpId="0" nodeType="withEffect">
                                  <p:stCondLst>
                                    <p:cond delay="9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50"/>
                                        <p:tgtEl>
                                          <p:spTgt spid="47"/>
                                        </p:tgtEl>
                                      </p:cBhvr>
                                    </p:animEffect>
                                    <p:anim calcmode="lin" valueType="num">
                                      <p:cBhvr>
                                        <p:cTn id="24" dur="550" fill="hold"/>
                                        <p:tgtEl>
                                          <p:spTgt spid="47"/>
                                        </p:tgtEl>
                                        <p:attrNameLst>
                                          <p:attrName>ppt_x</p:attrName>
                                        </p:attrNameLst>
                                      </p:cBhvr>
                                      <p:tavLst>
                                        <p:tav tm="0">
                                          <p:val>
                                            <p:strVal val="#ppt_x"/>
                                          </p:val>
                                        </p:tav>
                                        <p:tav tm="100000">
                                          <p:val>
                                            <p:strVal val="#ppt_x"/>
                                          </p:val>
                                        </p:tav>
                                      </p:tavLst>
                                    </p:anim>
                                    <p:anim calcmode="lin" valueType="num">
                                      <p:cBhvr>
                                        <p:cTn id="25" dur="550" decel="100000" fill="hold"/>
                                        <p:tgtEl>
                                          <p:spTgt spid="47"/>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450"/>
                                        <p:tgtEl>
                                          <p:spTgt spid="22"/>
                                        </p:tgtEl>
                                      </p:cBhvr>
                                    </p:animEffect>
                                  </p:childTnLst>
                                </p:cTn>
                              </p:par>
                              <p:par>
                                <p:cTn id="31" presetID="10" presetClass="entr" presetSubtype="0" fill="hold" grpId="0" nodeType="withEffect">
                                  <p:stCondLst>
                                    <p:cond delay="9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450"/>
                                        <p:tgtEl>
                                          <p:spTgt spid="25"/>
                                        </p:tgtEl>
                                      </p:cBhvr>
                                    </p:animEffect>
                                  </p:childTnLst>
                                </p:cTn>
                              </p:par>
                              <p:par>
                                <p:cTn id="34" presetID="10" presetClass="entr" presetSubtype="0" fill="hold" grpId="0" nodeType="withEffect">
                                  <p:stCondLst>
                                    <p:cond delay="18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450"/>
                                        <p:tgtEl>
                                          <p:spTgt spid="29"/>
                                        </p:tgtEl>
                                      </p:cBhvr>
                                    </p:animEffect>
                                  </p:childTnLst>
                                </p:cTn>
                              </p:par>
                              <p:par>
                                <p:cTn id="37" presetID="42" presetClass="entr" presetSubtype="0" fill="hold" grpId="0" nodeType="withEffect">
                                  <p:stCondLst>
                                    <p:cond delay="27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50"/>
                                        <p:tgtEl>
                                          <p:spTgt spid="51"/>
                                        </p:tgtEl>
                                      </p:cBhvr>
                                    </p:animEffect>
                                    <p:anim calcmode="lin" valueType="num">
                                      <p:cBhvr>
                                        <p:cTn id="40" dur="550" fill="hold"/>
                                        <p:tgtEl>
                                          <p:spTgt spid="51"/>
                                        </p:tgtEl>
                                        <p:attrNameLst>
                                          <p:attrName>ppt_x</p:attrName>
                                        </p:attrNameLst>
                                      </p:cBhvr>
                                      <p:tavLst>
                                        <p:tav tm="0">
                                          <p:val>
                                            <p:strVal val="#ppt_x"/>
                                          </p:val>
                                        </p:tav>
                                        <p:tav tm="100000">
                                          <p:val>
                                            <p:strVal val="#ppt_x"/>
                                          </p:val>
                                        </p:tav>
                                      </p:tavLst>
                                    </p:anim>
                                    <p:anim calcmode="lin" valueType="num">
                                      <p:cBhvr>
                                        <p:cTn id="41" dur="550" decel="100000" fill="hold"/>
                                        <p:tgtEl>
                                          <p:spTgt spid="51"/>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450"/>
                                        <p:tgtEl>
                                          <p:spTgt spid="32"/>
                                        </p:tgtEl>
                                      </p:cBhvr>
                                    </p:animEffect>
                                  </p:childTnLst>
                                </p:cTn>
                              </p:par>
                              <p:par>
                                <p:cTn id="47" presetID="10" presetClass="entr" presetSubtype="0" fill="hold" grpId="0" nodeType="withEffect">
                                  <p:stCondLst>
                                    <p:cond delay="9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450"/>
                                        <p:tgtEl>
                                          <p:spTgt spid="35"/>
                                        </p:tgtEl>
                                      </p:cBhvr>
                                    </p:animEffect>
                                  </p:childTnLst>
                                </p:cTn>
                              </p:par>
                              <p:par>
                                <p:cTn id="50" presetID="42" presetClass="entr" presetSubtype="0" fill="hold" grpId="0" nodeType="withEffect">
                                  <p:stCondLst>
                                    <p:cond delay="18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50"/>
                                        <p:tgtEl>
                                          <p:spTgt spid="55"/>
                                        </p:tgtEl>
                                      </p:cBhvr>
                                    </p:animEffect>
                                    <p:anim calcmode="lin" valueType="num">
                                      <p:cBhvr>
                                        <p:cTn id="53" dur="550" fill="hold"/>
                                        <p:tgtEl>
                                          <p:spTgt spid="55"/>
                                        </p:tgtEl>
                                        <p:attrNameLst>
                                          <p:attrName>ppt_x</p:attrName>
                                        </p:attrNameLst>
                                      </p:cBhvr>
                                      <p:tavLst>
                                        <p:tav tm="0">
                                          <p:val>
                                            <p:strVal val="#ppt_x"/>
                                          </p:val>
                                        </p:tav>
                                        <p:tav tm="100000">
                                          <p:val>
                                            <p:strVal val="#ppt_x"/>
                                          </p:val>
                                        </p:tav>
                                      </p:tavLst>
                                    </p:anim>
                                    <p:anim calcmode="lin" valueType="num">
                                      <p:cBhvr>
                                        <p:cTn id="54" dur="550" decel="100000" fill="hold"/>
                                        <p:tgtEl>
                                          <p:spTgt spid="5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1 · SINIRLARIMIZ VE KOMŞULARIMIZ</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Hem karadan hem denizden komşu</a:t>
            </a:r>
          </a:p>
        </p:txBody>
      </p:sp>
      <p:sp>
        <p:nvSpPr>
          <p:cNvPr id="4" name="Şekil 4"/>
          <p:cNvSpPr/>
          <p:nvPr/>
        </p:nvSpPr>
        <p:spPr>
          <a:xfrm>
            <a:off x="762000" y="1435298"/>
            <a:ext cx="2552700" cy="1934270"/>
          </a:xfrm>
          <a:prstGeom prst="roundRect">
            <a:avLst>
              <a:gd name="adj" fmla="val 7878"/>
            </a:avLst>
          </a:prstGeom>
          <a:solidFill>
            <a:srgbClr val="EEF3FA"/>
          </a:solidFill>
          <a:ln>
            <a:noFill/>
          </a:ln>
        </p:spPr>
        <p:txBody>
          <a:bodyPr rtlCol="0" anchor="ctr"/>
          <a:lstStyle/>
          <a:p>
            <a:pPr algn="ctr"/>
          </a:p>
        </p:txBody>
      </p:sp>
      <p:sp>
        <p:nvSpPr>
          <p:cNvPr id="5" name="Şekil 5"/>
          <p:cNvSpPr/>
          <p:nvPr/>
        </p:nvSpPr>
        <p:spPr>
          <a:xfrm>
            <a:off x="965200" y="1638498"/>
            <a:ext cx="546100" cy="546100"/>
          </a:xfrm>
          <a:prstGeom prst="star8">
            <a:avLst/>
          </a:prstGeom>
          <a:solidFill>
            <a:srgbClr val="0D7C7F"/>
          </a:solidFill>
          <a:ln>
            <a:noFill/>
          </a:ln>
        </p:spPr>
        <p:txBody>
          <a:bodyPr rtlCol="0" anchor="ctr"/>
          <a:lstStyle/>
          <a:p>
            <a:pPr algn="ctr"/>
          </a:p>
        </p:txBody>
      </p:sp>
      <p:pic>
        <p:nvPicPr>
          <p:cNvPr id="6" name="Görsel 6" descr="14a3dc00250c.png"/>
          <p:cNvPicPr>
            <a:picLocks noChangeAspect="1"/>
          </p:cNvPicPr>
          <p:nvPr/>
        </p:nvPicPr>
        <p:blipFill>
          <a:blip r:embed="rId2"/>
          <a:stretch>
            <a:fillRect/>
          </a:stretch>
        </p:blipFill>
        <p:spPr>
          <a:xfrm>
            <a:off x="1104900" y="1778198"/>
            <a:ext cx="266700" cy="266700"/>
          </a:xfrm>
          <a:prstGeom prst="rect">
            <a:avLst/>
          </a:prstGeom>
        </p:spPr>
      </p:pic>
      <p:sp>
        <p:nvSpPr>
          <p:cNvPr id="7" name="Metin 7"/>
          <p:cNvSpPr txBox="1"/>
          <p:nvPr/>
        </p:nvSpPr>
        <p:spPr>
          <a:xfrm>
            <a:off x="9652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Yunanistan</a:t>
            </a:r>
          </a:p>
        </p:txBody>
      </p:sp>
      <p:sp>
        <p:nvSpPr>
          <p:cNvPr id="8" name="Metin 8"/>
          <p:cNvSpPr txBox="1"/>
          <p:nvPr/>
        </p:nvSpPr>
        <p:spPr>
          <a:xfrm>
            <a:off x="9652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Ege Denizi’nde ve Akdeniz’de de komşumuz.</a:t>
            </a:r>
          </a:p>
        </p:txBody>
      </p:sp>
      <p:grpSp>
        <p:nvGrpSpPr>
          <p:cNvPr id="9" name="Adım 1 grubu"/>
          <p:cNvGrpSpPr/>
          <p:nvPr/>
        </p:nvGrpSpPr>
        <p:grpSpPr>
          <a:xfrm>
            <a:off x="3467100" y="1435298"/>
            <a:ext cx="2552700" cy="1934270"/>
            <a:chOff x="3467100" y="1435298"/>
            <a:chExt cx="2552700" cy="1934270"/>
          </a:xfrm>
        </p:grpSpPr>
        <p:sp>
          <p:nvSpPr>
            <p:cNvPr id="10" name="Şekil 10"/>
            <p:cNvSpPr/>
            <p:nvPr/>
          </p:nvSpPr>
          <p:spPr>
            <a:xfrm>
              <a:off x="3467100" y="1435298"/>
              <a:ext cx="2552700" cy="1934270"/>
            </a:xfrm>
            <a:prstGeom prst="roundRect">
              <a:avLst>
                <a:gd name="adj" fmla="val 7878"/>
              </a:avLst>
            </a:prstGeom>
            <a:solidFill>
              <a:srgbClr val="EEF3FA"/>
            </a:solidFill>
            <a:ln>
              <a:noFill/>
            </a:ln>
          </p:spPr>
          <p:txBody>
            <a:bodyPr rtlCol="0" anchor="ctr"/>
            <a:lstStyle/>
            <a:p>
              <a:pPr algn="ctr"/>
            </a:p>
          </p:txBody>
        </p:sp>
        <p:sp>
          <p:nvSpPr>
            <p:cNvPr id="11" name="Şekil 11"/>
            <p:cNvSpPr/>
            <p:nvPr/>
          </p:nvSpPr>
          <p:spPr>
            <a:xfrm>
              <a:off x="3670300" y="1638498"/>
              <a:ext cx="546100" cy="546100"/>
            </a:xfrm>
            <a:prstGeom prst="star8">
              <a:avLst/>
            </a:prstGeom>
            <a:solidFill>
              <a:srgbClr val="2852B8"/>
            </a:solidFill>
            <a:ln>
              <a:noFill/>
            </a:ln>
          </p:spPr>
          <p:txBody>
            <a:bodyPr rtlCol="0" anchor="ctr"/>
            <a:lstStyle/>
            <a:p>
              <a:pPr algn="ctr"/>
            </a:p>
          </p:txBody>
        </p:sp>
        <p:pic>
          <p:nvPicPr>
            <p:cNvPr id="12" name="Görsel 12" descr="6f375f341e2c.png"/>
            <p:cNvPicPr>
              <a:picLocks noChangeAspect="1"/>
            </p:cNvPicPr>
            <p:nvPr/>
          </p:nvPicPr>
          <p:blipFill>
            <a:blip r:embed="rId3"/>
            <a:stretch>
              <a:fillRect/>
            </a:stretch>
          </p:blipFill>
          <p:spPr>
            <a:xfrm>
              <a:off x="3810000" y="1778198"/>
              <a:ext cx="266700" cy="266700"/>
            </a:xfrm>
            <a:prstGeom prst="rect">
              <a:avLst/>
            </a:prstGeom>
          </p:spPr>
        </p:pic>
        <p:sp>
          <p:nvSpPr>
            <p:cNvPr id="13" name="Metin 13"/>
            <p:cNvSpPr txBox="1"/>
            <p:nvPr/>
          </p:nvSpPr>
          <p:spPr>
            <a:xfrm>
              <a:off x="36703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Bulgaristan</a:t>
              </a:r>
            </a:p>
          </p:txBody>
        </p:sp>
        <p:sp>
          <p:nvSpPr>
            <p:cNvPr id="14" name="Metin 14"/>
            <p:cNvSpPr txBox="1"/>
            <p:nvPr/>
          </p:nvSpPr>
          <p:spPr>
            <a:xfrm>
              <a:off x="36703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Karadeniz’de de komşumuz.</a:t>
              </a:r>
            </a:p>
          </p:txBody>
        </p:sp>
      </p:grpSp>
      <p:grpSp>
        <p:nvGrpSpPr>
          <p:cNvPr id="15" name="Adım 2 grubu"/>
          <p:cNvGrpSpPr/>
          <p:nvPr/>
        </p:nvGrpSpPr>
        <p:grpSpPr>
          <a:xfrm>
            <a:off x="6172200" y="1435298"/>
            <a:ext cx="2552700" cy="1934270"/>
            <a:chOff x="6172200" y="1435298"/>
            <a:chExt cx="2552700" cy="1934270"/>
          </a:xfrm>
        </p:grpSpPr>
        <p:sp>
          <p:nvSpPr>
            <p:cNvPr id="16" name="Şekil 16"/>
            <p:cNvSpPr/>
            <p:nvPr/>
          </p:nvSpPr>
          <p:spPr>
            <a:xfrm>
              <a:off x="6172200" y="1435298"/>
              <a:ext cx="2552700" cy="1934270"/>
            </a:xfrm>
            <a:prstGeom prst="roundRect">
              <a:avLst>
                <a:gd name="adj" fmla="val 7878"/>
              </a:avLst>
            </a:prstGeom>
            <a:solidFill>
              <a:srgbClr val="EEF3FA"/>
            </a:solidFill>
            <a:ln>
              <a:noFill/>
            </a:ln>
          </p:spPr>
          <p:txBody>
            <a:bodyPr rtlCol="0" anchor="ctr"/>
            <a:lstStyle/>
            <a:p>
              <a:pPr algn="ctr"/>
            </a:p>
          </p:txBody>
        </p:sp>
        <p:sp>
          <p:nvSpPr>
            <p:cNvPr id="17" name="Şekil 17"/>
            <p:cNvSpPr/>
            <p:nvPr/>
          </p:nvSpPr>
          <p:spPr>
            <a:xfrm>
              <a:off x="6375400" y="1638498"/>
              <a:ext cx="546100" cy="546100"/>
            </a:xfrm>
            <a:prstGeom prst="star8">
              <a:avLst/>
            </a:prstGeom>
            <a:solidFill>
              <a:srgbClr val="2852B8"/>
            </a:solidFill>
            <a:ln>
              <a:noFill/>
            </a:ln>
          </p:spPr>
          <p:txBody>
            <a:bodyPr rtlCol="0" anchor="ctr"/>
            <a:lstStyle/>
            <a:p>
              <a:pPr algn="ctr"/>
            </a:p>
          </p:txBody>
        </p:sp>
        <p:pic>
          <p:nvPicPr>
            <p:cNvPr id="18" name="Görsel 18" descr="82b1baad595c.png"/>
            <p:cNvPicPr>
              <a:picLocks noChangeAspect="1"/>
            </p:cNvPicPr>
            <p:nvPr/>
          </p:nvPicPr>
          <p:blipFill>
            <a:blip r:embed="rId4"/>
            <a:stretch>
              <a:fillRect/>
            </a:stretch>
          </p:blipFill>
          <p:spPr>
            <a:xfrm>
              <a:off x="6515100" y="1778198"/>
              <a:ext cx="266700" cy="266700"/>
            </a:xfrm>
            <a:prstGeom prst="rect">
              <a:avLst/>
            </a:prstGeom>
          </p:spPr>
        </p:pic>
        <p:sp>
          <p:nvSpPr>
            <p:cNvPr id="19" name="Metin 19"/>
            <p:cNvSpPr txBox="1"/>
            <p:nvPr/>
          </p:nvSpPr>
          <p:spPr>
            <a:xfrm>
              <a:off x="63754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Gürcistan</a:t>
              </a:r>
            </a:p>
          </p:txBody>
        </p:sp>
        <p:sp>
          <p:nvSpPr>
            <p:cNvPr id="20" name="Metin 20"/>
            <p:cNvSpPr txBox="1"/>
            <p:nvPr/>
          </p:nvSpPr>
          <p:spPr>
            <a:xfrm>
              <a:off x="63754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Karadeniz’de de komşumuz.</a:t>
              </a:r>
            </a:p>
          </p:txBody>
        </p:sp>
      </p:grpSp>
      <p:grpSp>
        <p:nvGrpSpPr>
          <p:cNvPr id="21" name="Adım 3 grubu"/>
          <p:cNvGrpSpPr/>
          <p:nvPr/>
        </p:nvGrpSpPr>
        <p:grpSpPr>
          <a:xfrm>
            <a:off x="8877300" y="1435298"/>
            <a:ext cx="2552700" cy="1934270"/>
            <a:chOff x="8877300" y="1435298"/>
            <a:chExt cx="2552700" cy="1934270"/>
          </a:xfrm>
        </p:grpSpPr>
        <p:sp>
          <p:nvSpPr>
            <p:cNvPr id="22" name="Şekil 22"/>
            <p:cNvSpPr/>
            <p:nvPr/>
          </p:nvSpPr>
          <p:spPr>
            <a:xfrm>
              <a:off x="8877300" y="1435298"/>
              <a:ext cx="2552700" cy="1934270"/>
            </a:xfrm>
            <a:prstGeom prst="roundRect">
              <a:avLst>
                <a:gd name="adj" fmla="val 7878"/>
              </a:avLst>
            </a:prstGeom>
            <a:solidFill>
              <a:srgbClr val="EEF3FA"/>
            </a:solidFill>
            <a:ln>
              <a:noFill/>
            </a:ln>
          </p:spPr>
          <p:txBody>
            <a:bodyPr rtlCol="0" anchor="ctr"/>
            <a:lstStyle/>
            <a:p>
              <a:pPr algn="ctr"/>
            </a:p>
          </p:txBody>
        </p:sp>
        <p:sp>
          <p:nvSpPr>
            <p:cNvPr id="23" name="Şekil 23"/>
            <p:cNvSpPr/>
            <p:nvPr/>
          </p:nvSpPr>
          <p:spPr>
            <a:xfrm>
              <a:off x="9080500" y="1638498"/>
              <a:ext cx="546100" cy="546100"/>
            </a:xfrm>
            <a:prstGeom prst="star8">
              <a:avLst/>
            </a:prstGeom>
            <a:solidFill>
              <a:srgbClr val="0D7C7F"/>
            </a:solidFill>
            <a:ln>
              <a:noFill/>
            </a:ln>
          </p:spPr>
          <p:txBody>
            <a:bodyPr rtlCol="0" anchor="ctr"/>
            <a:lstStyle/>
            <a:p>
              <a:pPr algn="ctr"/>
            </a:p>
          </p:txBody>
        </p:sp>
        <p:pic>
          <p:nvPicPr>
            <p:cNvPr id="24" name="Görsel 24" descr="47613541b33d.png"/>
            <p:cNvPicPr>
              <a:picLocks noChangeAspect="1"/>
            </p:cNvPicPr>
            <p:nvPr/>
          </p:nvPicPr>
          <p:blipFill>
            <a:blip r:embed="rId5"/>
            <a:stretch>
              <a:fillRect/>
            </a:stretch>
          </p:blipFill>
          <p:spPr>
            <a:xfrm>
              <a:off x="9220200" y="1778198"/>
              <a:ext cx="266700" cy="266700"/>
            </a:xfrm>
            <a:prstGeom prst="rect">
              <a:avLst/>
            </a:prstGeom>
          </p:spPr>
        </p:pic>
        <p:sp>
          <p:nvSpPr>
            <p:cNvPr id="25" name="Metin 25"/>
            <p:cNvSpPr txBox="1"/>
            <p:nvPr/>
          </p:nvSpPr>
          <p:spPr>
            <a:xfrm>
              <a:off x="90805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Suriye</a:t>
              </a:r>
            </a:p>
          </p:txBody>
        </p:sp>
        <p:sp>
          <p:nvSpPr>
            <p:cNvPr id="26" name="Metin 26"/>
            <p:cNvSpPr txBox="1"/>
            <p:nvPr/>
          </p:nvSpPr>
          <p:spPr>
            <a:xfrm>
              <a:off x="9080500" y="2601062"/>
              <a:ext cx="2238058" cy="259842"/>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Akdeniz’de de komşumuz.</a:t>
              </a:r>
            </a:p>
          </p:txBody>
        </p:sp>
      </p:grpSp>
      <p:grpSp>
        <p:nvGrpSpPr>
          <p:cNvPr id="27" name="Adım 4 grubu"/>
          <p:cNvGrpSpPr/>
          <p:nvPr/>
        </p:nvGrpSpPr>
        <p:grpSpPr>
          <a:xfrm>
            <a:off x="762000" y="3534668"/>
            <a:ext cx="10668000" cy="571500"/>
            <a:chOff x="762000" y="3534668"/>
            <a:chExt cx="10668000" cy="571500"/>
          </a:xfrm>
        </p:grpSpPr>
        <p:sp>
          <p:nvSpPr>
            <p:cNvPr id="28" name="Şekil 28"/>
            <p:cNvSpPr/>
            <p:nvPr/>
          </p:nvSpPr>
          <p:spPr>
            <a:xfrm>
              <a:off x="762000" y="3534668"/>
              <a:ext cx="10668000" cy="571500"/>
            </a:xfrm>
            <a:prstGeom prst="roundRect">
              <a:avLst>
                <a:gd name="adj" fmla="val 24444"/>
              </a:avLst>
            </a:prstGeom>
            <a:solidFill>
              <a:srgbClr val="DCF0EF"/>
            </a:solidFill>
            <a:ln>
              <a:noFill/>
            </a:ln>
          </p:spPr>
          <p:txBody>
            <a:bodyPr rtlCol="0" anchor="ctr"/>
            <a:lstStyle/>
            <a:p>
              <a:pPr algn="ctr"/>
            </a:p>
          </p:txBody>
        </p:sp>
        <p:pic>
          <p:nvPicPr>
            <p:cNvPr id="29" name="Görsel 29" descr="83ab3f37d32a.png"/>
            <p:cNvPicPr>
              <a:picLocks noChangeAspect="1"/>
            </p:cNvPicPr>
            <p:nvPr/>
          </p:nvPicPr>
          <p:blipFill>
            <a:blip r:embed="rId6"/>
            <a:stretch>
              <a:fillRect/>
            </a:stretch>
          </p:blipFill>
          <p:spPr>
            <a:xfrm>
              <a:off x="952500" y="3674368"/>
              <a:ext cx="292100" cy="292100"/>
            </a:xfrm>
            <a:prstGeom prst="rect">
              <a:avLst/>
            </a:prstGeom>
          </p:spPr>
        </p:pic>
        <p:sp>
          <p:nvSpPr>
            <p:cNvPr id="30" name="Metin 30"/>
            <p:cNvSpPr txBox="1"/>
            <p:nvPr/>
          </p:nvSpPr>
          <p:spPr>
            <a:xfrm>
              <a:off x="1384300" y="3646428"/>
              <a:ext cx="4103119"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Ermenistan neden deniz komşumuz olamaz?</a:t>
              </a:r>
            </a:p>
          </p:txBody>
        </p:sp>
      </p:grpSp>
      <p:grpSp>
        <p:nvGrpSpPr>
          <p:cNvPr id="31" name="Adım 5 grubu"/>
          <p:cNvGrpSpPr/>
          <p:nvPr/>
        </p:nvGrpSpPr>
        <p:grpSpPr>
          <a:xfrm>
            <a:off x="762000" y="4195068"/>
            <a:ext cx="10668000" cy="539055"/>
            <a:chOff x="762000" y="4195068"/>
            <a:chExt cx="10668000" cy="539055"/>
          </a:xfrm>
        </p:grpSpPr>
        <p:sp>
          <p:nvSpPr>
            <p:cNvPr id="32" name="Şekil 32"/>
            <p:cNvSpPr/>
            <p:nvPr/>
          </p:nvSpPr>
          <p:spPr>
            <a:xfrm>
              <a:off x="762000" y="4195068"/>
              <a:ext cx="1066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33" name="Görsel 33" descr="7de94e269374.png"/>
            <p:cNvPicPr>
              <a:picLocks noChangeAspect="1"/>
            </p:cNvPicPr>
            <p:nvPr/>
          </p:nvPicPr>
          <p:blipFill>
            <a:blip r:embed="rId7"/>
            <a:stretch>
              <a:fillRect/>
            </a:stretch>
          </p:blipFill>
          <p:spPr>
            <a:xfrm>
              <a:off x="946150" y="4328418"/>
              <a:ext cx="254000" cy="254000"/>
            </a:xfrm>
            <a:prstGeom prst="rect">
              <a:avLst/>
            </a:prstGeom>
          </p:spPr>
        </p:pic>
        <p:sp>
          <p:nvSpPr>
            <p:cNvPr id="34" name="Metin 34"/>
            <p:cNvSpPr txBox="1"/>
            <p:nvPr/>
          </p:nvSpPr>
          <p:spPr>
            <a:xfrm>
              <a:off x="1314450" y="4282761"/>
              <a:ext cx="4225565"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Çünkü Ermenistan’ın hiçbir denize kıyısı yoktur.</a:t>
              </a:r>
            </a:p>
          </p:txBody>
        </p:sp>
      </p:grpSp>
      <p:grpSp>
        <p:nvGrpSpPr>
          <p:cNvPr id="35" name="Adım 6 grubu"/>
          <p:cNvGrpSpPr/>
          <p:nvPr/>
        </p:nvGrpSpPr>
        <p:grpSpPr>
          <a:xfrm>
            <a:off x="762000" y="4899223"/>
            <a:ext cx="10668000" cy="585391"/>
            <a:chOff x="762000" y="4899223"/>
            <a:chExt cx="10668000" cy="585391"/>
          </a:xfrm>
        </p:grpSpPr>
        <p:sp>
          <p:nvSpPr>
            <p:cNvPr id="36" name="Şekil 36"/>
            <p:cNvSpPr/>
            <p:nvPr/>
          </p:nvSpPr>
          <p:spPr>
            <a:xfrm>
              <a:off x="762000" y="4899223"/>
              <a:ext cx="10668000" cy="585391"/>
            </a:xfrm>
            <a:prstGeom prst="roundRect">
              <a:avLst>
                <a:gd name="adj" fmla="val 23864"/>
              </a:avLst>
            </a:prstGeom>
            <a:solidFill>
              <a:srgbClr val="14234B"/>
            </a:solidFill>
            <a:ln>
              <a:noFill/>
            </a:ln>
          </p:spPr>
          <p:txBody>
            <a:bodyPr rtlCol="0" anchor="ctr"/>
            <a:lstStyle/>
            <a:p>
              <a:pPr algn="ctr"/>
            </a:p>
          </p:txBody>
        </p:sp>
        <p:pic>
          <p:nvPicPr>
            <p:cNvPr id="37" name="Görsel 37" descr="b8104d86af55.png"/>
            <p:cNvPicPr>
              <a:picLocks noChangeAspect="1"/>
            </p:cNvPicPr>
            <p:nvPr/>
          </p:nvPicPr>
          <p:blipFill>
            <a:blip r:embed="rId8"/>
            <a:stretch>
              <a:fillRect/>
            </a:stretch>
          </p:blipFill>
          <p:spPr>
            <a:xfrm>
              <a:off x="965200" y="5052219"/>
              <a:ext cx="279400" cy="279400"/>
            </a:xfrm>
            <a:prstGeom prst="rect">
              <a:avLst/>
            </a:prstGeom>
          </p:spPr>
        </p:pic>
        <p:sp>
          <p:nvSpPr>
            <p:cNvPr id="38" name="Metin 38"/>
            <p:cNvSpPr txBox="1"/>
            <p:nvPr/>
          </p:nvSpPr>
          <p:spPr>
            <a:xfrm>
              <a:off x="1371600" y="5007046"/>
              <a:ext cx="5188759" cy="280670"/>
            </a:xfrm>
            <a:prstGeom prst="rect">
              <a:avLst/>
            </a:prstGeom>
            <a:noFill/>
          </p:spPr>
          <p:txBody>
            <a:bodyPr wrap="square" lIns="0" rIns="0" tIns="0" bIns="0" anchor="t">
              <a:noAutofit/>
            </a:bodyPr>
            <a:lstStyle/>
            <a:p>
              <a:pPr algn="l">
                <a:lnSpc>
                  <a:spcPts val="2210"/>
                </a:lnSpc>
              </a:pPr>
              <a:r>
                <a:rPr sz="1700" b="1" i="0" lang="tr-TR" kern="100">
                  <a:solidFill>
                    <a:srgbClr val="F3F6FD"/>
                  </a:solidFill>
                  <a:latin typeface="Calibri"/>
                </a:rPr>
                <a:t>Bu dört devletle aramızda hem </a:t>
              </a:r>
              <a:r>
                <a:rPr sz="1700" b="1" i="0" lang="tr-TR" kern="100">
                  <a:solidFill>
                    <a:srgbClr val="DEAE45"/>
                  </a:solidFill>
                  <a:latin typeface="Calibri"/>
                </a:rPr>
                <a:t>kara</a:t>
              </a:r>
              <a:r>
                <a:rPr sz="1700" b="1" i="0" lang="tr-TR" kern="100">
                  <a:solidFill>
                    <a:srgbClr val="F3F6FD"/>
                  </a:solidFill>
                  <a:latin typeface="Calibri"/>
                </a:rPr>
                <a:t> hem </a:t>
              </a:r>
              <a:r>
                <a:rPr sz="1700" b="1" i="0" lang="tr-TR" kern="100">
                  <a:solidFill>
                    <a:srgbClr val="DEAE45"/>
                  </a:solidFill>
                  <a:latin typeface="Calibri"/>
                </a:rPr>
                <a:t>deniz</a:t>
              </a:r>
              <a:r>
                <a:rPr sz="1700" b="1" i="0" lang="tr-TR" kern="100">
                  <a:solidFill>
                    <a:srgbClr val="F3F6FD"/>
                  </a:solidFill>
                  <a:latin typeface="Calibri"/>
                </a:rPr>
                <a:t> sınırı var.</a:t>
              </a:r>
            </a:p>
          </p:txBody>
        </p:sp>
      </p:grpSp>
      <p:sp>
        <p:nvSpPr>
          <p:cNvPr id="39" name="Metin 39"/>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40" name="Metin 40"/>
          <p:cNvSpPr txBox="1"/>
          <p:nvPr/>
        </p:nvSpPr>
        <p:spPr>
          <a:xfrm>
            <a:off x="11359654" y="6387417"/>
            <a:ext cx="110205"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9</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50"/>
                                        <p:tgtEl>
                                          <p:spTgt spid="15"/>
                                        </p:tgtEl>
                                      </p:cBhvr>
                                    </p:animEffect>
                                    <p:anim calcmode="lin" valueType="num">
                                      <p:cBhvr>
                                        <p:cTn id="15" dur="550" fill="hold"/>
                                        <p:tgtEl>
                                          <p:spTgt spid="15"/>
                                        </p:tgtEl>
                                        <p:attrNameLst>
                                          <p:attrName>ppt_x</p:attrName>
                                        </p:attrNameLst>
                                      </p:cBhvr>
                                      <p:tavLst>
                                        <p:tav tm="0">
                                          <p:val>
                                            <p:strVal val="#ppt_x"/>
                                          </p:val>
                                        </p:tav>
                                        <p:tav tm="100000">
                                          <p:val>
                                            <p:strVal val="#ppt_x"/>
                                          </p:val>
                                        </p:tav>
                                      </p:tavLst>
                                    </p:anim>
                                    <p:anim calcmode="lin" valueType="num">
                                      <p:cBhvr>
                                        <p:cTn id="16"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50"/>
                                        <p:tgtEl>
                                          <p:spTgt spid="31"/>
                                        </p:tgtEl>
                                      </p:cBhvr>
                                    </p:animEffect>
                                    <p:anim calcmode="lin" valueType="num">
                                      <p:cBhvr>
                                        <p:cTn id="36" dur="550" fill="hold"/>
                                        <p:tgtEl>
                                          <p:spTgt spid="31"/>
                                        </p:tgtEl>
                                        <p:attrNameLst>
                                          <p:attrName>ppt_x</p:attrName>
                                        </p:attrNameLst>
                                      </p:cBhvr>
                                      <p:tavLst>
                                        <p:tav tm="0">
                                          <p:val>
                                            <p:strVal val="#ppt_x"/>
                                          </p:val>
                                        </p:tav>
                                        <p:tav tm="100000">
                                          <p:val>
                                            <p:strVal val="#ppt_x"/>
                                          </p:val>
                                        </p:tav>
                                      </p:tavLst>
                                    </p:anim>
                                    <p:anim calcmode="lin" valueType="num">
                                      <p:cBhvr>
                                        <p:cTn id="37" dur="550" decel="100000" fill="hold"/>
                                        <p:tgtEl>
                                          <p:spTgt spid="31"/>
                                        </p:tgtEl>
                                        <p:attrNameLst>
                                          <p:attrName>ppt_y</p:attrName>
                                        </p:attrNameLst>
                                      </p:cBhvr>
                                      <p:tavLst>
                                        <p:tav tm="0">
                                          <p:val>
                                            <p:strVal val="#ppt_y+.03"/>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50"/>
                                        <p:tgtEl>
                                          <p:spTgt spid="35"/>
                                        </p:tgtEl>
                                      </p:cBhvr>
                                    </p:animEffect>
                                    <p:anim calcmode="lin" valueType="num">
                                      <p:cBhvr>
                                        <p:cTn id="43" dur="550" fill="hold"/>
                                        <p:tgtEl>
                                          <p:spTgt spid="35"/>
                                        </p:tgtEl>
                                        <p:attrNameLst>
                                          <p:attrName>ppt_x</p:attrName>
                                        </p:attrNameLst>
                                      </p:cBhvr>
                                      <p:tavLst>
                                        <p:tav tm="0">
                                          <p:val>
                                            <p:strVal val="#ppt_x"/>
                                          </p:val>
                                        </p:tav>
                                        <p:tav tm="100000">
                                          <p:val>
                                            <p:strVal val="#ppt_x"/>
                                          </p:val>
                                        </p:tav>
                                      </p:tavLst>
                                    </p:anim>
                                    <p:anim calcmode="lin" valueType="num">
                                      <p:cBhvr>
                                        <p:cTn id="44" dur="550" decel="100000" fill="hold"/>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ETKİNLİK · DİLSİZ HARİTA</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Dilsiz haritada komşularımız</a:t>
            </a:r>
          </a:p>
        </p:txBody>
      </p:sp>
      <p:sp>
        <p:nvSpPr>
          <p:cNvPr id="4" name="Metin 4"/>
          <p:cNvSpPr txBox="1"/>
          <p:nvPr/>
        </p:nvSpPr>
        <p:spPr>
          <a:xfrm>
            <a:off x="762000" y="1385972"/>
            <a:ext cx="6781165"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Üzerinde yer adı yazmayan bir Türkiye haritası al. Komşularımızı doğru yönlere yerleştir.</a:t>
            </a:r>
          </a:p>
        </p:txBody>
      </p:sp>
      <p:sp>
        <p:nvSpPr>
          <p:cNvPr id="5" name="Şekil 5"/>
          <p:cNvSpPr/>
          <p:nvPr/>
        </p:nvSpPr>
        <p:spPr>
          <a:xfrm>
            <a:off x="762000" y="2144911"/>
            <a:ext cx="6578600" cy="609600"/>
          </a:xfrm>
          <a:prstGeom prst="roundRect">
            <a:avLst>
              <a:gd name="adj" fmla="val 20833"/>
            </a:avLst>
          </a:prstGeom>
          <a:solidFill>
            <a:srgbClr val="EEF3FA"/>
          </a:solidFill>
          <a:ln>
            <a:noFill/>
          </a:ln>
        </p:spPr>
        <p:txBody>
          <a:bodyPr rtlCol="0" anchor="ctr"/>
          <a:lstStyle/>
          <a:p>
            <a:pPr algn="ctr"/>
          </a:p>
        </p:txBody>
      </p:sp>
      <p:sp>
        <p:nvSpPr>
          <p:cNvPr id="6" name="Şekil 6"/>
          <p:cNvSpPr/>
          <p:nvPr/>
        </p:nvSpPr>
        <p:spPr>
          <a:xfrm>
            <a:off x="914400" y="2259211"/>
            <a:ext cx="381000" cy="381000"/>
          </a:xfrm>
          <a:prstGeom prst="star8">
            <a:avLst/>
          </a:prstGeom>
          <a:solidFill>
            <a:srgbClr val="2852B8"/>
          </a:solidFill>
          <a:ln>
            <a:noFill/>
          </a:ln>
        </p:spPr>
        <p:txBody>
          <a:bodyPr rtlCol="0" anchor="ctr"/>
          <a:lstStyle/>
          <a:p>
            <a:pPr algn="ctr"/>
          </a:p>
        </p:txBody>
      </p:sp>
      <p:sp>
        <p:nvSpPr>
          <p:cNvPr id="7" name="Metin 7"/>
          <p:cNvSpPr txBox="1"/>
          <p:nvPr/>
        </p:nvSpPr>
        <p:spPr>
          <a:xfrm>
            <a:off x="1052215" y="23736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1</a:t>
            </a:r>
          </a:p>
        </p:txBody>
      </p:sp>
      <p:sp>
        <p:nvSpPr>
          <p:cNvPr id="8" name="Metin 8"/>
          <p:cNvSpPr txBox="1"/>
          <p:nvPr/>
        </p:nvSpPr>
        <p:spPr>
          <a:xfrm>
            <a:off x="1435100" y="2264839"/>
            <a:ext cx="4182648"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Haritaya </a:t>
            </a:r>
            <a:r>
              <a:rPr sz="1700" b="1" i="0" lang="tr-TR" kern="100">
                <a:solidFill>
                  <a:srgbClr val="14234B"/>
                </a:solidFill>
                <a:latin typeface="Calibri"/>
              </a:rPr>
              <a:t>yön okunu</a:t>
            </a:r>
            <a:r>
              <a:rPr sz="1700" b="0" i="0" lang="tr-TR" kern="100">
                <a:solidFill>
                  <a:srgbClr val="1F2A4A"/>
                </a:solidFill>
                <a:latin typeface="Calibri"/>
              </a:rPr>
              <a:t> çiz; ana ve ara yönleri yaz.</a:t>
            </a:r>
          </a:p>
        </p:txBody>
      </p:sp>
      <p:grpSp>
        <p:nvGrpSpPr>
          <p:cNvPr id="9" name="Adım 1 grubu"/>
          <p:cNvGrpSpPr/>
          <p:nvPr/>
        </p:nvGrpSpPr>
        <p:grpSpPr>
          <a:xfrm>
            <a:off x="762000" y="2843411"/>
            <a:ext cx="6578600" cy="609600"/>
            <a:chOff x="762000" y="2843411"/>
            <a:chExt cx="6578600" cy="609600"/>
          </a:xfrm>
        </p:grpSpPr>
        <p:sp>
          <p:nvSpPr>
            <p:cNvPr id="10" name="Şekil 10"/>
            <p:cNvSpPr/>
            <p:nvPr/>
          </p:nvSpPr>
          <p:spPr>
            <a:xfrm>
              <a:off x="762000" y="2843411"/>
              <a:ext cx="6578600" cy="609600"/>
            </a:xfrm>
            <a:prstGeom prst="roundRect">
              <a:avLst>
                <a:gd name="adj" fmla="val 20833"/>
              </a:avLst>
            </a:prstGeom>
            <a:solidFill>
              <a:srgbClr val="EEF3FA"/>
            </a:solidFill>
            <a:ln>
              <a:noFill/>
            </a:ln>
          </p:spPr>
          <p:txBody>
            <a:bodyPr rtlCol="0" anchor="ctr"/>
            <a:lstStyle/>
            <a:p>
              <a:pPr algn="ctr"/>
            </a:p>
          </p:txBody>
        </p:sp>
        <p:sp>
          <p:nvSpPr>
            <p:cNvPr id="11" name="Şekil 11"/>
            <p:cNvSpPr/>
            <p:nvPr/>
          </p:nvSpPr>
          <p:spPr>
            <a:xfrm>
              <a:off x="914400" y="2957711"/>
              <a:ext cx="381000" cy="381000"/>
            </a:xfrm>
            <a:prstGeom prst="star8">
              <a:avLst/>
            </a:prstGeom>
            <a:solidFill>
              <a:srgbClr val="2852B8"/>
            </a:solidFill>
            <a:ln>
              <a:noFill/>
            </a:ln>
          </p:spPr>
          <p:txBody>
            <a:bodyPr rtlCol="0" anchor="ctr"/>
            <a:lstStyle/>
            <a:p>
              <a:pPr algn="ctr"/>
            </a:p>
          </p:txBody>
        </p:sp>
        <p:sp>
          <p:nvSpPr>
            <p:cNvPr id="12" name="Metin 12"/>
            <p:cNvSpPr txBox="1"/>
            <p:nvPr/>
          </p:nvSpPr>
          <p:spPr>
            <a:xfrm>
              <a:off x="1052215" y="30721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2</a:t>
              </a:r>
            </a:p>
          </p:txBody>
        </p:sp>
        <p:sp>
          <p:nvSpPr>
            <p:cNvPr id="13" name="Metin 13"/>
            <p:cNvSpPr txBox="1"/>
            <p:nvPr/>
          </p:nvSpPr>
          <p:spPr>
            <a:xfrm>
              <a:off x="1435100" y="2963339"/>
              <a:ext cx="2774928"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Başkentimiz </a:t>
              </a:r>
              <a:r>
                <a:rPr sz="1700" b="1" i="0" lang="tr-TR" kern="100">
                  <a:solidFill>
                    <a:srgbClr val="14234B"/>
                  </a:solidFill>
                  <a:latin typeface="Calibri"/>
                </a:rPr>
                <a:t>Ankara</a:t>
              </a:r>
              <a:r>
                <a:rPr sz="1700" b="0" i="0" lang="tr-TR" kern="100">
                  <a:solidFill>
                    <a:srgbClr val="1F2A4A"/>
                  </a:solidFill>
                  <a:latin typeface="Calibri"/>
                </a:rPr>
                <a:t>’yı işaretle.</a:t>
              </a:r>
            </a:p>
          </p:txBody>
        </p:sp>
      </p:grpSp>
      <p:grpSp>
        <p:nvGrpSpPr>
          <p:cNvPr id="14" name="Adım 2 grubu"/>
          <p:cNvGrpSpPr/>
          <p:nvPr/>
        </p:nvGrpSpPr>
        <p:grpSpPr>
          <a:xfrm>
            <a:off x="762000" y="3541911"/>
            <a:ext cx="6578600" cy="609600"/>
            <a:chOff x="762000" y="3541911"/>
            <a:chExt cx="6578600" cy="609600"/>
          </a:xfrm>
        </p:grpSpPr>
        <p:sp>
          <p:nvSpPr>
            <p:cNvPr id="15" name="Şekil 15"/>
            <p:cNvSpPr/>
            <p:nvPr/>
          </p:nvSpPr>
          <p:spPr>
            <a:xfrm>
              <a:off x="762000" y="3541911"/>
              <a:ext cx="6578600" cy="609600"/>
            </a:xfrm>
            <a:prstGeom prst="roundRect">
              <a:avLst>
                <a:gd name="adj" fmla="val 20833"/>
              </a:avLst>
            </a:prstGeom>
            <a:solidFill>
              <a:srgbClr val="EEF3FA"/>
            </a:solidFill>
            <a:ln>
              <a:noFill/>
            </a:ln>
          </p:spPr>
          <p:txBody>
            <a:bodyPr rtlCol="0" anchor="ctr"/>
            <a:lstStyle/>
            <a:p>
              <a:pPr algn="ctr"/>
            </a:p>
          </p:txBody>
        </p:sp>
        <p:sp>
          <p:nvSpPr>
            <p:cNvPr id="16" name="Şekil 16"/>
            <p:cNvSpPr/>
            <p:nvPr/>
          </p:nvSpPr>
          <p:spPr>
            <a:xfrm>
              <a:off x="914400" y="3656211"/>
              <a:ext cx="381000" cy="381000"/>
            </a:xfrm>
            <a:prstGeom prst="star8">
              <a:avLst/>
            </a:prstGeom>
            <a:solidFill>
              <a:srgbClr val="2852B8"/>
            </a:solidFill>
            <a:ln>
              <a:noFill/>
            </a:ln>
          </p:spPr>
          <p:txBody>
            <a:bodyPr rtlCol="0" anchor="ctr"/>
            <a:lstStyle/>
            <a:p>
              <a:pPr algn="ctr"/>
            </a:p>
          </p:txBody>
        </p:sp>
        <p:sp>
          <p:nvSpPr>
            <p:cNvPr id="17" name="Metin 17"/>
            <p:cNvSpPr txBox="1"/>
            <p:nvPr/>
          </p:nvSpPr>
          <p:spPr>
            <a:xfrm>
              <a:off x="1052215" y="37706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3</a:t>
              </a:r>
            </a:p>
          </p:txBody>
        </p:sp>
        <p:sp>
          <p:nvSpPr>
            <p:cNvPr id="18" name="Metin 18"/>
            <p:cNvSpPr txBox="1"/>
            <p:nvPr/>
          </p:nvSpPr>
          <p:spPr>
            <a:xfrm>
              <a:off x="1435100" y="3661839"/>
              <a:ext cx="3455092"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Sekiz komşunun adını </a:t>
              </a:r>
              <a:r>
                <a:rPr sz="1700" b="1" i="0" lang="tr-TR" kern="100">
                  <a:solidFill>
                    <a:srgbClr val="14234B"/>
                  </a:solidFill>
                  <a:latin typeface="Calibri"/>
                </a:rPr>
                <a:t>doğru yöne</a:t>
              </a:r>
              <a:r>
                <a:rPr sz="1700" b="0" i="0" lang="tr-TR" kern="100">
                  <a:solidFill>
                    <a:srgbClr val="1F2A4A"/>
                  </a:solidFill>
                  <a:latin typeface="Calibri"/>
                </a:rPr>
                <a:t> yaz.</a:t>
              </a:r>
            </a:p>
          </p:txBody>
        </p:sp>
      </p:grpSp>
      <p:grpSp>
        <p:nvGrpSpPr>
          <p:cNvPr id="19" name="Adım 3 grubu"/>
          <p:cNvGrpSpPr/>
          <p:nvPr/>
        </p:nvGrpSpPr>
        <p:grpSpPr>
          <a:xfrm>
            <a:off x="762000" y="4240411"/>
            <a:ext cx="6578600" cy="609600"/>
            <a:chOff x="762000" y="4240411"/>
            <a:chExt cx="6578600" cy="609600"/>
          </a:xfrm>
        </p:grpSpPr>
        <p:sp>
          <p:nvSpPr>
            <p:cNvPr id="20" name="Şekil 20"/>
            <p:cNvSpPr/>
            <p:nvPr/>
          </p:nvSpPr>
          <p:spPr>
            <a:xfrm>
              <a:off x="762000" y="4240411"/>
              <a:ext cx="6578600" cy="609600"/>
            </a:xfrm>
            <a:prstGeom prst="roundRect">
              <a:avLst>
                <a:gd name="adj" fmla="val 20833"/>
              </a:avLst>
            </a:prstGeom>
            <a:solidFill>
              <a:srgbClr val="EEF3FA"/>
            </a:solidFill>
            <a:ln>
              <a:noFill/>
            </a:ln>
          </p:spPr>
          <p:txBody>
            <a:bodyPr rtlCol="0" anchor="ctr"/>
            <a:lstStyle/>
            <a:p>
              <a:pPr algn="ctr"/>
            </a:p>
          </p:txBody>
        </p:sp>
        <p:sp>
          <p:nvSpPr>
            <p:cNvPr id="21" name="Şekil 21"/>
            <p:cNvSpPr/>
            <p:nvPr/>
          </p:nvSpPr>
          <p:spPr>
            <a:xfrm>
              <a:off x="914400" y="4354711"/>
              <a:ext cx="381000" cy="381000"/>
            </a:xfrm>
            <a:prstGeom prst="star8">
              <a:avLst/>
            </a:prstGeom>
            <a:solidFill>
              <a:srgbClr val="2852B8"/>
            </a:solidFill>
            <a:ln>
              <a:noFill/>
            </a:ln>
          </p:spPr>
          <p:txBody>
            <a:bodyPr rtlCol="0" anchor="ctr"/>
            <a:lstStyle/>
            <a:p>
              <a:pPr algn="ctr"/>
            </a:p>
          </p:txBody>
        </p:sp>
        <p:sp>
          <p:nvSpPr>
            <p:cNvPr id="22" name="Metin 22"/>
            <p:cNvSpPr txBox="1"/>
            <p:nvPr/>
          </p:nvSpPr>
          <p:spPr>
            <a:xfrm>
              <a:off x="1052215" y="44691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4</a:t>
              </a:r>
            </a:p>
          </p:txBody>
        </p:sp>
        <p:sp>
          <p:nvSpPr>
            <p:cNvPr id="23" name="Metin 23"/>
            <p:cNvSpPr txBox="1"/>
            <p:nvPr/>
          </p:nvSpPr>
          <p:spPr>
            <a:xfrm>
              <a:off x="1435100" y="4360339"/>
              <a:ext cx="5347409"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Denizden de komşu olan dört devletin kıyısını </a:t>
              </a:r>
              <a:r>
                <a:rPr sz="1700" b="1" i="0" lang="tr-TR" kern="100">
                  <a:solidFill>
                    <a:srgbClr val="14234B"/>
                  </a:solidFill>
                  <a:latin typeface="Calibri"/>
                </a:rPr>
                <a:t>maviye</a:t>
              </a:r>
              <a:r>
                <a:rPr sz="1700" b="0" i="0" lang="tr-TR" kern="100">
                  <a:solidFill>
                    <a:srgbClr val="1F2A4A"/>
                  </a:solidFill>
                  <a:latin typeface="Calibri"/>
                </a:rPr>
                <a:t> boya.</a:t>
              </a:r>
            </a:p>
          </p:txBody>
        </p:sp>
      </p:grpSp>
      <p:grpSp>
        <p:nvGrpSpPr>
          <p:cNvPr id="24" name="Adım 4 grubu"/>
          <p:cNvGrpSpPr/>
          <p:nvPr/>
        </p:nvGrpSpPr>
        <p:grpSpPr>
          <a:xfrm>
            <a:off x="762000" y="4938911"/>
            <a:ext cx="6578600" cy="609600"/>
            <a:chOff x="762000" y="4938911"/>
            <a:chExt cx="6578600" cy="609600"/>
          </a:xfrm>
        </p:grpSpPr>
        <p:sp>
          <p:nvSpPr>
            <p:cNvPr id="25" name="Şekil 25"/>
            <p:cNvSpPr/>
            <p:nvPr/>
          </p:nvSpPr>
          <p:spPr>
            <a:xfrm>
              <a:off x="762000" y="4938911"/>
              <a:ext cx="6578600" cy="609600"/>
            </a:xfrm>
            <a:prstGeom prst="roundRect">
              <a:avLst>
                <a:gd name="adj" fmla="val 20833"/>
              </a:avLst>
            </a:prstGeom>
            <a:solidFill>
              <a:srgbClr val="EEF3FA"/>
            </a:solidFill>
            <a:ln>
              <a:noFill/>
            </a:ln>
          </p:spPr>
          <p:txBody>
            <a:bodyPr rtlCol="0" anchor="ctr"/>
            <a:lstStyle/>
            <a:p>
              <a:pPr algn="ctr"/>
            </a:p>
          </p:txBody>
        </p:sp>
        <p:sp>
          <p:nvSpPr>
            <p:cNvPr id="26" name="Şekil 26"/>
            <p:cNvSpPr/>
            <p:nvPr/>
          </p:nvSpPr>
          <p:spPr>
            <a:xfrm>
              <a:off x="914400" y="5053211"/>
              <a:ext cx="381000" cy="381000"/>
            </a:xfrm>
            <a:prstGeom prst="star8">
              <a:avLst/>
            </a:prstGeom>
            <a:solidFill>
              <a:srgbClr val="2852B8"/>
            </a:solidFill>
            <a:ln>
              <a:noFill/>
            </a:ln>
          </p:spPr>
          <p:txBody>
            <a:bodyPr rtlCol="0" anchor="ctr"/>
            <a:lstStyle/>
            <a:p>
              <a:pPr algn="ctr"/>
            </a:p>
          </p:txBody>
        </p:sp>
        <p:sp>
          <p:nvSpPr>
            <p:cNvPr id="27" name="Metin 27"/>
            <p:cNvSpPr txBox="1"/>
            <p:nvPr/>
          </p:nvSpPr>
          <p:spPr>
            <a:xfrm>
              <a:off x="1052215" y="51676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5</a:t>
              </a:r>
            </a:p>
          </p:txBody>
        </p:sp>
        <p:sp>
          <p:nvSpPr>
            <p:cNvPr id="28" name="Metin 28"/>
            <p:cNvSpPr txBox="1"/>
            <p:nvPr/>
          </p:nvSpPr>
          <p:spPr>
            <a:xfrm>
              <a:off x="1435100" y="5058839"/>
              <a:ext cx="3807988"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Haritanı atlasla </a:t>
              </a:r>
              <a:r>
                <a:rPr sz="1700" b="1" i="0" lang="tr-TR" kern="100">
                  <a:solidFill>
                    <a:srgbClr val="14234B"/>
                  </a:solidFill>
                  <a:latin typeface="Calibri"/>
                </a:rPr>
                <a:t>karşılaştır</a:t>
              </a:r>
              <a:r>
                <a:rPr sz="1700" b="0" i="0" lang="tr-TR" kern="100">
                  <a:solidFill>
                    <a:srgbClr val="1F2A4A"/>
                  </a:solidFill>
                  <a:latin typeface="Calibri"/>
                </a:rPr>
                <a:t>, yanlışını düzelt.</a:t>
              </a:r>
            </a:p>
          </p:txBody>
        </p:sp>
      </p:grpSp>
      <p:sp>
        <p:nvSpPr>
          <p:cNvPr id="29" name="Şekil 29"/>
          <p:cNvSpPr/>
          <p:nvPr/>
        </p:nvSpPr>
        <p:spPr>
          <a:xfrm>
            <a:off x="7620000" y="1435298"/>
            <a:ext cx="3810000" cy="1250255"/>
          </a:xfrm>
          <a:prstGeom prst="roundRect">
            <a:avLst>
              <a:gd name="adj" fmla="val 11173"/>
            </a:avLst>
          </a:prstGeom>
          <a:solidFill>
            <a:srgbClr val="FFFFFF"/>
          </a:solidFill>
          <a:ln w="12700">
            <a:solidFill>
              <a:srgbClr val="D5DEEB"/>
            </a:solidFill>
          </a:ln>
        </p:spPr>
        <p:txBody>
          <a:bodyPr rtlCol="0" anchor="ctr"/>
          <a:lstStyle/>
          <a:p>
            <a:pPr algn="ctr"/>
          </a:p>
        </p:txBody>
      </p:sp>
      <p:pic>
        <p:nvPicPr>
          <p:cNvPr id="30" name="Görsel 30" descr="10a9af3f76b8.png"/>
          <p:cNvPicPr>
            <a:picLocks noChangeAspect="1"/>
          </p:cNvPicPr>
          <p:nvPr/>
        </p:nvPicPr>
        <p:blipFill>
          <a:blip r:embed="rId2"/>
          <a:stretch>
            <a:fillRect/>
          </a:stretch>
        </p:blipFill>
        <p:spPr>
          <a:xfrm>
            <a:off x="7810500" y="1600398"/>
            <a:ext cx="254000" cy="254000"/>
          </a:xfrm>
          <a:prstGeom prst="rect">
            <a:avLst/>
          </a:prstGeom>
        </p:spPr>
      </p:pic>
      <p:sp>
        <p:nvSpPr>
          <p:cNvPr id="31" name="Metin 31"/>
          <p:cNvSpPr txBox="1"/>
          <p:nvPr/>
        </p:nvSpPr>
        <p:spPr>
          <a:xfrm>
            <a:off x="8178800" y="1570553"/>
            <a:ext cx="3175318"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GÖRECELİ KONUM</a:t>
            </a:r>
          </a:p>
        </p:txBody>
      </p:sp>
      <p:sp>
        <p:nvSpPr>
          <p:cNvPr id="32" name="Metin 32"/>
          <p:cNvSpPr txBox="1"/>
          <p:nvPr/>
        </p:nvSpPr>
        <p:spPr>
          <a:xfrm>
            <a:off x="8178800" y="1724033"/>
            <a:ext cx="3175318" cy="738148"/>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Bir yerin başka yerlere göre durumu. Ör. “Bulgaristan, ülkemizin kuzeybatısındadır.”</a:t>
            </a:r>
          </a:p>
        </p:txBody>
      </p:sp>
      <p:grpSp>
        <p:nvGrpSpPr>
          <p:cNvPr id="33" name="Adım 5 grubu"/>
          <p:cNvGrpSpPr/>
          <p:nvPr/>
        </p:nvGrpSpPr>
        <p:grpSpPr>
          <a:xfrm>
            <a:off x="7620000" y="2825254"/>
            <a:ext cx="3810000" cy="819150"/>
            <a:chOff x="7620000" y="2825254"/>
            <a:chExt cx="3810000" cy="819150"/>
          </a:xfrm>
        </p:grpSpPr>
        <p:sp>
          <p:nvSpPr>
            <p:cNvPr id="34" name="Şekil 34"/>
            <p:cNvSpPr/>
            <p:nvPr/>
          </p:nvSpPr>
          <p:spPr>
            <a:xfrm>
              <a:off x="7620000" y="2825254"/>
              <a:ext cx="3810000" cy="819150"/>
            </a:xfrm>
            <a:prstGeom prst="roundRect">
              <a:avLst>
                <a:gd name="adj" fmla="val 17054"/>
              </a:avLst>
            </a:prstGeom>
            <a:solidFill>
              <a:srgbClr val="DCF0EF"/>
            </a:solidFill>
            <a:ln>
              <a:noFill/>
            </a:ln>
          </p:spPr>
          <p:txBody>
            <a:bodyPr rtlCol="0" anchor="ctr"/>
            <a:lstStyle/>
            <a:p>
              <a:pPr algn="ctr"/>
            </a:p>
          </p:txBody>
        </p:sp>
        <p:pic>
          <p:nvPicPr>
            <p:cNvPr id="35" name="Görsel 35" descr="83ab3f37d32a.png"/>
            <p:cNvPicPr>
              <a:picLocks noChangeAspect="1"/>
            </p:cNvPicPr>
            <p:nvPr/>
          </p:nvPicPr>
          <p:blipFill>
            <a:blip r:embed="rId3"/>
            <a:stretch>
              <a:fillRect/>
            </a:stretch>
          </p:blipFill>
          <p:spPr>
            <a:xfrm>
              <a:off x="7810500" y="3088779"/>
              <a:ext cx="292100" cy="292100"/>
            </a:xfrm>
            <a:prstGeom prst="rect">
              <a:avLst/>
            </a:prstGeom>
          </p:spPr>
        </p:pic>
        <p:sp>
          <p:nvSpPr>
            <p:cNvPr id="36" name="Metin 36"/>
            <p:cNvSpPr txBox="1"/>
            <p:nvPr/>
          </p:nvSpPr>
          <p:spPr>
            <a:xfrm>
              <a:off x="8242300" y="2925901"/>
              <a:ext cx="3110230" cy="515938"/>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Ülkemizin tam kuzeyinde neden kara komşumuz yok?</a:t>
              </a:r>
            </a:p>
          </p:txBody>
        </p:sp>
      </p:grpSp>
      <p:grpSp>
        <p:nvGrpSpPr>
          <p:cNvPr id="37" name="Adım 6 grubu"/>
          <p:cNvGrpSpPr/>
          <p:nvPr/>
        </p:nvGrpSpPr>
        <p:grpSpPr>
          <a:xfrm>
            <a:off x="7620000" y="3733304"/>
            <a:ext cx="3810000" cy="1083766"/>
            <a:chOff x="7620000" y="3733304"/>
            <a:chExt cx="3810000" cy="1083766"/>
          </a:xfrm>
        </p:grpSpPr>
        <p:sp>
          <p:nvSpPr>
            <p:cNvPr id="38" name="Şekil 38"/>
            <p:cNvSpPr/>
            <p:nvPr/>
          </p:nvSpPr>
          <p:spPr>
            <a:xfrm>
              <a:off x="7620000" y="3733304"/>
              <a:ext cx="3810000" cy="1083766"/>
            </a:xfrm>
            <a:prstGeom prst="roundRect">
              <a:avLst>
                <a:gd name="adj" fmla="val 12890"/>
              </a:avLst>
            </a:prstGeom>
            <a:solidFill>
              <a:srgbClr val="FFFFFF"/>
            </a:solidFill>
            <a:ln w="19050">
              <a:solidFill>
                <a:srgbClr val="0D7C7F"/>
              </a:solidFill>
            </a:ln>
          </p:spPr>
          <p:txBody>
            <a:bodyPr rtlCol="0" anchor="ctr"/>
            <a:lstStyle/>
            <a:p>
              <a:pPr algn="ctr"/>
            </a:p>
          </p:txBody>
        </p:sp>
        <p:pic>
          <p:nvPicPr>
            <p:cNvPr id="39" name="Görsel 39" descr="7de94e269374.png"/>
            <p:cNvPicPr>
              <a:picLocks noChangeAspect="1"/>
            </p:cNvPicPr>
            <p:nvPr/>
          </p:nvPicPr>
          <p:blipFill>
            <a:blip r:embed="rId4"/>
            <a:stretch>
              <a:fillRect/>
            </a:stretch>
          </p:blipFill>
          <p:spPr>
            <a:xfrm>
              <a:off x="7804150" y="3866654"/>
              <a:ext cx="254000" cy="254000"/>
            </a:xfrm>
            <a:prstGeom prst="rect">
              <a:avLst/>
            </a:prstGeom>
          </p:spPr>
        </p:pic>
        <p:sp>
          <p:nvSpPr>
            <p:cNvPr id="40" name="Metin 40"/>
            <p:cNvSpPr txBox="1"/>
            <p:nvPr/>
          </p:nvSpPr>
          <p:spPr>
            <a:xfrm>
              <a:off x="8172450" y="3820997"/>
              <a:ext cx="3188335" cy="785693"/>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Kuzeyimizde Karadeniz var. Karadeniz’in öbür kıyısındaki ülkelerle kara sınırımız yoktur.</a:t>
              </a:r>
            </a:p>
          </p:txBody>
        </p:sp>
      </p:grpSp>
      <p:sp>
        <p:nvSpPr>
          <p:cNvPr id="41" name="Metin 41"/>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42" name="Metin 42"/>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10</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50"/>
                                        <p:tgtEl>
                                          <p:spTgt spid="19"/>
                                        </p:tgtEl>
                                      </p:cBhvr>
                                    </p:animEffect>
                                    <p:anim calcmode="lin" valueType="num">
                                      <p:cBhvr>
                                        <p:cTn id="22" dur="550" fill="hold"/>
                                        <p:tgtEl>
                                          <p:spTgt spid="19"/>
                                        </p:tgtEl>
                                        <p:attrNameLst>
                                          <p:attrName>ppt_x</p:attrName>
                                        </p:attrNameLst>
                                      </p:cBhvr>
                                      <p:tavLst>
                                        <p:tav tm="0">
                                          <p:val>
                                            <p:strVal val="#ppt_x"/>
                                          </p:val>
                                        </p:tav>
                                        <p:tav tm="100000">
                                          <p:val>
                                            <p:strVal val="#ppt_x"/>
                                          </p:val>
                                        </p:tav>
                                      </p:tavLst>
                                    </p:anim>
                                    <p:anim calcmode="lin" valueType="num">
                                      <p:cBhvr>
                                        <p:cTn id="23" dur="550" decel="100000" fill="hold"/>
                                        <p:tgtEl>
                                          <p:spTgt spid="19"/>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50"/>
                                        <p:tgtEl>
                                          <p:spTgt spid="24"/>
                                        </p:tgtEl>
                                      </p:cBhvr>
                                    </p:animEffect>
                                    <p:anim calcmode="lin" valueType="num">
                                      <p:cBhvr>
                                        <p:cTn id="29" dur="550" fill="hold"/>
                                        <p:tgtEl>
                                          <p:spTgt spid="24"/>
                                        </p:tgtEl>
                                        <p:attrNameLst>
                                          <p:attrName>ppt_x</p:attrName>
                                        </p:attrNameLst>
                                      </p:cBhvr>
                                      <p:tavLst>
                                        <p:tav tm="0">
                                          <p:val>
                                            <p:strVal val="#ppt_x"/>
                                          </p:val>
                                        </p:tav>
                                        <p:tav tm="100000">
                                          <p:val>
                                            <p:strVal val="#ppt_x"/>
                                          </p:val>
                                        </p:tav>
                                      </p:tavLst>
                                    </p:anim>
                                    <p:anim calcmode="lin" valueType="num">
                                      <p:cBhvr>
                                        <p:cTn id="30" dur="550" decel="100000" fill="hold"/>
                                        <p:tgtEl>
                                          <p:spTgt spid="24"/>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50"/>
                                        <p:tgtEl>
                                          <p:spTgt spid="33"/>
                                        </p:tgtEl>
                                      </p:cBhvr>
                                    </p:animEffect>
                                    <p:anim calcmode="lin" valueType="num">
                                      <p:cBhvr>
                                        <p:cTn id="36" dur="550" fill="hold"/>
                                        <p:tgtEl>
                                          <p:spTgt spid="33"/>
                                        </p:tgtEl>
                                        <p:attrNameLst>
                                          <p:attrName>ppt_x</p:attrName>
                                        </p:attrNameLst>
                                      </p:cBhvr>
                                      <p:tavLst>
                                        <p:tav tm="0">
                                          <p:val>
                                            <p:strVal val="#ppt_x"/>
                                          </p:val>
                                        </p:tav>
                                        <p:tav tm="100000">
                                          <p:val>
                                            <p:strVal val="#ppt_x"/>
                                          </p:val>
                                        </p:tav>
                                      </p:tavLst>
                                    </p:anim>
                                    <p:anim calcmode="lin" valueType="num">
                                      <p:cBhvr>
                                        <p:cTn id="37" dur="550" decel="100000" fill="hold"/>
                                        <p:tgtEl>
                                          <p:spTgt spid="33"/>
                                        </p:tgtEl>
                                        <p:attrNameLst>
                                          <p:attrName>ppt_y</p:attrName>
                                        </p:attrNameLst>
                                      </p:cBhvr>
                                      <p:tavLst>
                                        <p:tav tm="0">
                                          <p:val>
                                            <p:strVal val="#ppt_y+.03"/>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50"/>
                                        <p:tgtEl>
                                          <p:spTgt spid="37"/>
                                        </p:tgtEl>
                                      </p:cBhvr>
                                    </p:animEffect>
                                    <p:anim calcmode="lin" valueType="num">
                                      <p:cBhvr>
                                        <p:cTn id="43" dur="550" fill="hold"/>
                                        <p:tgtEl>
                                          <p:spTgt spid="37"/>
                                        </p:tgtEl>
                                        <p:attrNameLst>
                                          <p:attrName>ppt_x</p:attrName>
                                        </p:attrNameLst>
                                      </p:cBhvr>
                                      <p:tavLst>
                                        <p:tav tm="0">
                                          <p:val>
                                            <p:strVal val="#ppt_x"/>
                                          </p:val>
                                        </p:tav>
                                        <p:tav tm="100000">
                                          <p:val>
                                            <p:strVal val="#ppt_x"/>
                                          </p:val>
                                        </p:tav>
                                      </p:tavLst>
                                    </p:anim>
                                    <p:anim calcmode="lin" valueType="num">
                                      <p:cBhvr>
                                        <p:cTn id="44" dur="550" decel="100000" fill="hold"/>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1 · SINIRLARIMIZ VE KOMŞULARIMIZ</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Azerbaycan’la sınırımız: Nahçıvan</a:t>
            </a:r>
          </a:p>
        </p:txBody>
      </p:sp>
      <p:sp>
        <p:nvSpPr>
          <p:cNvPr id="4" name="Şekil 4"/>
          <p:cNvSpPr/>
          <p:nvPr/>
        </p:nvSpPr>
        <p:spPr>
          <a:xfrm>
            <a:off x="762000" y="1435298"/>
            <a:ext cx="6324600" cy="916781"/>
          </a:xfrm>
          <a:prstGeom prst="roundRect">
            <a:avLst>
              <a:gd name="adj" fmla="val 15238"/>
            </a:avLst>
          </a:prstGeom>
          <a:solidFill>
            <a:srgbClr val="EEF3FA"/>
          </a:solidFill>
          <a:ln>
            <a:noFill/>
          </a:ln>
        </p:spPr>
        <p:txBody>
          <a:bodyPr rtlCol="0" anchor="ctr"/>
          <a:lstStyle/>
          <a:p>
            <a:pPr algn="ctr"/>
          </a:p>
        </p:txBody>
      </p:sp>
      <p:sp>
        <p:nvSpPr>
          <p:cNvPr id="5" name="Şekil 5"/>
          <p:cNvSpPr/>
          <p:nvPr/>
        </p:nvSpPr>
        <p:spPr>
          <a:xfrm>
            <a:off x="939800" y="1587698"/>
            <a:ext cx="444500" cy="444500"/>
          </a:xfrm>
          <a:prstGeom prst="star8">
            <a:avLst/>
          </a:prstGeom>
          <a:solidFill>
            <a:srgbClr val="2852B8"/>
          </a:solidFill>
          <a:ln>
            <a:noFill/>
          </a:ln>
        </p:spPr>
        <p:txBody>
          <a:bodyPr rtlCol="0" anchor="ctr"/>
          <a:lstStyle/>
          <a:p>
            <a:pPr algn="ctr"/>
          </a:p>
        </p:txBody>
      </p:sp>
      <p:pic>
        <p:nvPicPr>
          <p:cNvPr id="6" name="Görsel 6" descr="cb2b35361fb1.png"/>
          <p:cNvPicPr>
            <a:picLocks noChangeAspect="1"/>
          </p:cNvPicPr>
          <p:nvPr/>
        </p:nvPicPr>
        <p:blipFill>
          <a:blip r:embed="rId2"/>
          <a:stretch>
            <a:fillRect/>
          </a:stretch>
        </p:blipFill>
        <p:spPr>
          <a:xfrm>
            <a:off x="1054100" y="1701998"/>
            <a:ext cx="215900" cy="215900"/>
          </a:xfrm>
          <a:prstGeom prst="rect">
            <a:avLst/>
          </a:prstGeom>
        </p:spPr>
      </p:pic>
      <p:sp>
        <p:nvSpPr>
          <p:cNvPr id="7" name="Metin 7"/>
          <p:cNvSpPr txBox="1"/>
          <p:nvPr/>
        </p:nvSpPr>
        <p:spPr>
          <a:xfrm>
            <a:off x="1536700" y="1593921"/>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Azerbaycan’la kara sınırımız, ona bağlı </a:t>
            </a:r>
            <a:r>
              <a:rPr sz="1700" b="1" i="0" lang="tr-TR" kern="100">
                <a:solidFill>
                  <a:srgbClr val="14234B"/>
                </a:solidFill>
                <a:latin typeface="Calibri"/>
              </a:rPr>
              <a:t>Nahçıvan Özerk Cumhuriyeti</a:t>
            </a:r>
            <a:r>
              <a:rPr sz="1700" b="0" i="0" lang="tr-TR" kern="100">
                <a:solidFill>
                  <a:srgbClr val="1F2A4A"/>
                </a:solidFill>
                <a:latin typeface="Calibri"/>
              </a:rPr>
              <a:t> üzerindendir.</a:t>
            </a:r>
          </a:p>
        </p:txBody>
      </p:sp>
      <p:grpSp>
        <p:nvGrpSpPr>
          <p:cNvPr id="8" name="Adım 1 grubu"/>
          <p:cNvGrpSpPr/>
          <p:nvPr/>
        </p:nvGrpSpPr>
        <p:grpSpPr>
          <a:xfrm>
            <a:off x="762000" y="2479080"/>
            <a:ext cx="6324600" cy="916781"/>
            <a:chOff x="762000" y="2479080"/>
            <a:chExt cx="6324600" cy="916781"/>
          </a:xfrm>
        </p:grpSpPr>
        <p:sp>
          <p:nvSpPr>
            <p:cNvPr id="9" name="Şekil 9"/>
            <p:cNvSpPr/>
            <p:nvPr/>
          </p:nvSpPr>
          <p:spPr>
            <a:xfrm>
              <a:off x="762000" y="2479080"/>
              <a:ext cx="6324600" cy="916781"/>
            </a:xfrm>
            <a:prstGeom prst="roundRect">
              <a:avLst>
                <a:gd name="adj" fmla="val 15238"/>
              </a:avLst>
            </a:prstGeom>
            <a:solidFill>
              <a:srgbClr val="EEF3FA"/>
            </a:solidFill>
            <a:ln>
              <a:noFill/>
            </a:ln>
          </p:spPr>
          <p:txBody>
            <a:bodyPr rtlCol="0" anchor="ctr"/>
            <a:lstStyle/>
            <a:p>
              <a:pPr algn="ctr"/>
            </a:p>
          </p:txBody>
        </p:sp>
        <p:sp>
          <p:nvSpPr>
            <p:cNvPr id="10" name="Şekil 10"/>
            <p:cNvSpPr/>
            <p:nvPr/>
          </p:nvSpPr>
          <p:spPr>
            <a:xfrm>
              <a:off x="939800" y="2631480"/>
              <a:ext cx="444500" cy="444500"/>
            </a:xfrm>
            <a:prstGeom prst="star8">
              <a:avLst/>
            </a:prstGeom>
            <a:solidFill>
              <a:srgbClr val="0D7C7F"/>
            </a:solidFill>
            <a:ln>
              <a:noFill/>
            </a:ln>
          </p:spPr>
          <p:txBody>
            <a:bodyPr rtlCol="0" anchor="ctr"/>
            <a:lstStyle/>
            <a:p>
              <a:pPr algn="ctr"/>
            </a:p>
          </p:txBody>
        </p:sp>
        <p:pic>
          <p:nvPicPr>
            <p:cNvPr id="11" name="Görsel 11" descr="4d8e379ab995.png"/>
            <p:cNvPicPr>
              <a:picLocks noChangeAspect="1"/>
            </p:cNvPicPr>
            <p:nvPr/>
          </p:nvPicPr>
          <p:blipFill>
            <a:blip r:embed="rId3"/>
            <a:stretch>
              <a:fillRect/>
            </a:stretch>
          </p:blipFill>
          <p:spPr>
            <a:xfrm>
              <a:off x="1054100" y="2745780"/>
              <a:ext cx="215900" cy="215900"/>
            </a:xfrm>
            <a:prstGeom prst="rect">
              <a:avLst/>
            </a:prstGeom>
          </p:spPr>
        </p:pic>
        <p:sp>
          <p:nvSpPr>
            <p:cNvPr id="12" name="Metin 12"/>
            <p:cNvSpPr txBox="1"/>
            <p:nvPr/>
          </p:nvSpPr>
          <p:spPr>
            <a:xfrm>
              <a:off x="1536700" y="2637703"/>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Nahçıvan ile Azerbaycan’ın geri kalanı arasında </a:t>
              </a:r>
              <a:r>
                <a:rPr sz="1700" b="1" i="0" lang="tr-TR" kern="100">
                  <a:solidFill>
                    <a:srgbClr val="14234B"/>
                  </a:solidFill>
                  <a:latin typeface="Calibri"/>
                </a:rPr>
                <a:t>Ermenistan</a:t>
              </a:r>
              <a:r>
                <a:rPr sz="1700" b="0" i="0" lang="tr-TR" kern="100">
                  <a:solidFill>
                    <a:srgbClr val="1F2A4A"/>
                  </a:solidFill>
                  <a:latin typeface="Calibri"/>
                </a:rPr>
                <a:t> toprakları vardır.</a:t>
              </a:r>
            </a:p>
          </p:txBody>
        </p:sp>
      </p:grpSp>
      <p:grpSp>
        <p:nvGrpSpPr>
          <p:cNvPr id="13" name="Adım 2 grubu"/>
          <p:cNvGrpSpPr/>
          <p:nvPr/>
        </p:nvGrpSpPr>
        <p:grpSpPr>
          <a:xfrm>
            <a:off x="762000" y="3522861"/>
            <a:ext cx="6324600" cy="916781"/>
            <a:chOff x="762000" y="3522861"/>
            <a:chExt cx="6324600" cy="916781"/>
          </a:xfrm>
        </p:grpSpPr>
        <p:sp>
          <p:nvSpPr>
            <p:cNvPr id="14" name="Şekil 14"/>
            <p:cNvSpPr/>
            <p:nvPr/>
          </p:nvSpPr>
          <p:spPr>
            <a:xfrm>
              <a:off x="762000" y="3522861"/>
              <a:ext cx="6324600" cy="916781"/>
            </a:xfrm>
            <a:prstGeom prst="roundRect">
              <a:avLst>
                <a:gd name="adj" fmla="val 15238"/>
              </a:avLst>
            </a:prstGeom>
            <a:solidFill>
              <a:srgbClr val="EEF3FA"/>
            </a:solidFill>
            <a:ln>
              <a:noFill/>
            </a:ln>
          </p:spPr>
          <p:txBody>
            <a:bodyPr rtlCol="0" anchor="ctr"/>
            <a:lstStyle/>
            <a:p>
              <a:pPr algn="ctr"/>
            </a:p>
          </p:txBody>
        </p:sp>
        <p:sp>
          <p:nvSpPr>
            <p:cNvPr id="15" name="Şekil 15"/>
            <p:cNvSpPr/>
            <p:nvPr/>
          </p:nvSpPr>
          <p:spPr>
            <a:xfrm>
              <a:off x="939800" y="3675261"/>
              <a:ext cx="444500" cy="444500"/>
            </a:xfrm>
            <a:prstGeom prst="star8">
              <a:avLst/>
            </a:prstGeom>
            <a:solidFill>
              <a:srgbClr val="2852B8"/>
            </a:solidFill>
            <a:ln>
              <a:noFill/>
            </a:ln>
          </p:spPr>
          <p:txBody>
            <a:bodyPr rtlCol="0" anchor="ctr"/>
            <a:lstStyle/>
            <a:p>
              <a:pPr algn="ctr"/>
            </a:p>
          </p:txBody>
        </p:sp>
        <p:pic>
          <p:nvPicPr>
            <p:cNvPr id="16" name="Görsel 16" descr="3dbe9c221342.png"/>
            <p:cNvPicPr>
              <a:picLocks noChangeAspect="1"/>
            </p:cNvPicPr>
            <p:nvPr/>
          </p:nvPicPr>
          <p:blipFill>
            <a:blip r:embed="rId4"/>
            <a:stretch>
              <a:fillRect/>
            </a:stretch>
          </p:blipFill>
          <p:spPr>
            <a:xfrm>
              <a:off x="1054100" y="3789561"/>
              <a:ext cx="215900" cy="215900"/>
            </a:xfrm>
            <a:prstGeom prst="rect">
              <a:avLst/>
            </a:prstGeom>
          </p:spPr>
        </p:pic>
        <p:sp>
          <p:nvSpPr>
            <p:cNvPr id="17" name="Metin 17"/>
            <p:cNvSpPr txBox="1"/>
            <p:nvPr/>
          </p:nvSpPr>
          <p:spPr>
            <a:xfrm>
              <a:off x="1536700" y="3681484"/>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Nahçıvan’la sınırımız, kara sınırlarımızın </a:t>
              </a:r>
              <a:r>
                <a:rPr sz="1700" b="1" i="0" lang="tr-TR" kern="100">
                  <a:solidFill>
                    <a:srgbClr val="14234B"/>
                  </a:solidFill>
                  <a:latin typeface="Calibri"/>
                </a:rPr>
                <a:t>en kısasıdır</a:t>
              </a:r>
              <a:r>
                <a:rPr sz="1700" b="0" i="0" lang="tr-TR" kern="100">
                  <a:solidFill>
                    <a:srgbClr val="1F2A4A"/>
                  </a:solidFill>
                  <a:latin typeface="Calibri"/>
                </a:rPr>
                <a:t>. Iğdır ilimiz Nahçıvan’a komşudur.</a:t>
              </a:r>
            </a:p>
          </p:txBody>
        </p:sp>
      </p:grpSp>
      <p:grpSp>
        <p:nvGrpSpPr>
          <p:cNvPr id="18" name="Adım 3 grubu"/>
          <p:cNvGrpSpPr/>
          <p:nvPr/>
        </p:nvGrpSpPr>
        <p:grpSpPr>
          <a:xfrm>
            <a:off x="762000" y="4566642"/>
            <a:ext cx="6324600" cy="916781"/>
            <a:chOff x="762000" y="4566642"/>
            <a:chExt cx="6324600" cy="916781"/>
          </a:xfrm>
        </p:grpSpPr>
        <p:sp>
          <p:nvSpPr>
            <p:cNvPr id="19" name="Şekil 19"/>
            <p:cNvSpPr/>
            <p:nvPr/>
          </p:nvSpPr>
          <p:spPr>
            <a:xfrm>
              <a:off x="762000" y="4566642"/>
              <a:ext cx="6324600" cy="916781"/>
            </a:xfrm>
            <a:prstGeom prst="roundRect">
              <a:avLst>
                <a:gd name="adj" fmla="val 15238"/>
              </a:avLst>
            </a:prstGeom>
            <a:solidFill>
              <a:srgbClr val="EEF3FA"/>
            </a:solidFill>
            <a:ln>
              <a:noFill/>
            </a:ln>
          </p:spPr>
          <p:txBody>
            <a:bodyPr rtlCol="0" anchor="ctr"/>
            <a:lstStyle/>
            <a:p>
              <a:pPr algn="ctr"/>
            </a:p>
          </p:txBody>
        </p:sp>
        <p:sp>
          <p:nvSpPr>
            <p:cNvPr id="20" name="Şekil 20"/>
            <p:cNvSpPr/>
            <p:nvPr/>
          </p:nvSpPr>
          <p:spPr>
            <a:xfrm>
              <a:off x="939800" y="4719042"/>
              <a:ext cx="444500" cy="444500"/>
            </a:xfrm>
            <a:prstGeom prst="star8">
              <a:avLst/>
            </a:prstGeom>
            <a:solidFill>
              <a:srgbClr val="0D7C7F"/>
            </a:solidFill>
            <a:ln>
              <a:noFill/>
            </a:ln>
          </p:spPr>
          <p:txBody>
            <a:bodyPr rtlCol="0" anchor="ctr"/>
            <a:lstStyle/>
            <a:p>
              <a:pPr algn="ctr"/>
            </a:p>
          </p:txBody>
        </p:sp>
        <p:pic>
          <p:nvPicPr>
            <p:cNvPr id="21" name="Görsel 21" descr="6f4c063ed2e3.png"/>
            <p:cNvPicPr>
              <a:picLocks noChangeAspect="1"/>
            </p:cNvPicPr>
            <p:nvPr/>
          </p:nvPicPr>
          <p:blipFill>
            <a:blip r:embed="rId5"/>
            <a:stretch>
              <a:fillRect/>
            </a:stretch>
          </p:blipFill>
          <p:spPr>
            <a:xfrm>
              <a:off x="1054100" y="4833342"/>
              <a:ext cx="215900" cy="215900"/>
            </a:xfrm>
            <a:prstGeom prst="rect">
              <a:avLst/>
            </a:prstGeom>
          </p:spPr>
        </p:pic>
        <p:sp>
          <p:nvSpPr>
            <p:cNvPr id="22" name="Metin 22"/>
            <p:cNvSpPr txBox="1"/>
            <p:nvPr/>
          </p:nvSpPr>
          <p:spPr>
            <a:xfrm>
              <a:off x="1536700" y="4725265"/>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Azerbaycan’ın resmî dili </a:t>
              </a:r>
              <a:r>
                <a:rPr sz="1700" b="1" i="0" lang="tr-TR" kern="100">
                  <a:solidFill>
                    <a:srgbClr val="14234B"/>
                  </a:solidFill>
                  <a:latin typeface="Calibri"/>
                </a:rPr>
                <a:t>Azerbaycan Türkçesidir</a:t>
              </a:r>
              <a:r>
                <a:rPr sz="1700" b="0" i="0" lang="tr-TR" kern="100">
                  <a:solidFill>
                    <a:srgbClr val="1F2A4A"/>
                  </a:solidFill>
                  <a:latin typeface="Calibri"/>
                </a:rPr>
                <a:t>; dillerimiz birbirine çok yakındır.</a:t>
              </a:r>
            </a:p>
          </p:txBody>
        </p:sp>
      </p:grpSp>
      <p:sp>
        <p:nvSpPr>
          <p:cNvPr id="23" name="Şekil 23"/>
          <p:cNvSpPr/>
          <p:nvPr/>
        </p:nvSpPr>
        <p:spPr>
          <a:xfrm>
            <a:off x="7366000" y="1435298"/>
            <a:ext cx="4064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24" name="Görsel 24" descr="10a9af3f76b8.png"/>
          <p:cNvPicPr>
            <a:picLocks noChangeAspect="1"/>
          </p:cNvPicPr>
          <p:nvPr/>
        </p:nvPicPr>
        <p:blipFill>
          <a:blip r:embed="rId6"/>
          <a:stretch>
            <a:fillRect/>
          </a:stretch>
        </p:blipFill>
        <p:spPr>
          <a:xfrm>
            <a:off x="7556500" y="1600398"/>
            <a:ext cx="254000" cy="254000"/>
          </a:xfrm>
          <a:prstGeom prst="rect">
            <a:avLst/>
          </a:prstGeom>
        </p:spPr>
      </p:pic>
      <p:sp>
        <p:nvSpPr>
          <p:cNvPr id="25" name="Metin 25"/>
          <p:cNvSpPr txBox="1"/>
          <p:nvPr/>
        </p:nvSpPr>
        <p:spPr>
          <a:xfrm>
            <a:off x="7924800" y="1570553"/>
            <a:ext cx="3435667"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ÖZERK</a:t>
            </a:r>
          </a:p>
        </p:txBody>
      </p:sp>
      <p:sp>
        <p:nvSpPr>
          <p:cNvPr id="26" name="Metin 26"/>
          <p:cNvSpPr txBox="1"/>
          <p:nvPr/>
        </p:nvSpPr>
        <p:spPr>
          <a:xfrm>
            <a:off x="7924800" y="1724033"/>
            <a:ext cx="3435667"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Bir devlete bağlı olduğu hâlde kendi iç işlerini kendisi yöneten.</a:t>
            </a:r>
          </a:p>
        </p:txBody>
      </p:sp>
      <p:grpSp>
        <p:nvGrpSpPr>
          <p:cNvPr id="27" name="Adım 4 grubu"/>
          <p:cNvGrpSpPr/>
          <p:nvPr/>
        </p:nvGrpSpPr>
        <p:grpSpPr>
          <a:xfrm>
            <a:off x="7366000" y="2569369"/>
            <a:ext cx="4064000" cy="819150"/>
            <a:chOff x="7366000" y="2569369"/>
            <a:chExt cx="4064000" cy="819150"/>
          </a:xfrm>
        </p:grpSpPr>
        <p:sp>
          <p:nvSpPr>
            <p:cNvPr id="28" name="Şekil 28"/>
            <p:cNvSpPr/>
            <p:nvPr/>
          </p:nvSpPr>
          <p:spPr>
            <a:xfrm>
              <a:off x="7366000" y="2569369"/>
              <a:ext cx="4064000" cy="819150"/>
            </a:xfrm>
            <a:prstGeom prst="roundRect">
              <a:avLst>
                <a:gd name="adj" fmla="val 17054"/>
              </a:avLst>
            </a:prstGeom>
            <a:solidFill>
              <a:srgbClr val="DCF0EF"/>
            </a:solidFill>
            <a:ln>
              <a:noFill/>
            </a:ln>
          </p:spPr>
          <p:txBody>
            <a:bodyPr rtlCol="0" anchor="ctr"/>
            <a:lstStyle/>
            <a:p>
              <a:pPr algn="ctr"/>
            </a:p>
          </p:txBody>
        </p:sp>
        <p:pic>
          <p:nvPicPr>
            <p:cNvPr id="29" name="Görsel 29" descr="83ab3f37d32a.png"/>
            <p:cNvPicPr>
              <a:picLocks noChangeAspect="1"/>
            </p:cNvPicPr>
            <p:nvPr/>
          </p:nvPicPr>
          <p:blipFill>
            <a:blip r:embed="rId7"/>
            <a:stretch>
              <a:fillRect/>
            </a:stretch>
          </p:blipFill>
          <p:spPr>
            <a:xfrm>
              <a:off x="7556500" y="2832894"/>
              <a:ext cx="292100" cy="292100"/>
            </a:xfrm>
            <a:prstGeom prst="rect">
              <a:avLst/>
            </a:prstGeom>
          </p:spPr>
        </p:pic>
        <p:sp>
          <p:nvSpPr>
            <p:cNvPr id="30" name="Metin 30"/>
            <p:cNvSpPr txBox="1"/>
            <p:nvPr/>
          </p:nvSpPr>
          <p:spPr>
            <a:xfrm>
              <a:off x="7988300" y="2670016"/>
              <a:ext cx="3370580" cy="515938"/>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Nahçıvan hangi üç ülkeyle çevrilidir? Atlasta bulalım.</a:t>
              </a:r>
            </a:p>
          </p:txBody>
        </p:sp>
      </p:grpSp>
      <p:grpSp>
        <p:nvGrpSpPr>
          <p:cNvPr id="31" name="Adım 5 grubu"/>
          <p:cNvGrpSpPr/>
          <p:nvPr/>
        </p:nvGrpSpPr>
        <p:grpSpPr>
          <a:xfrm>
            <a:off x="7366000" y="3477419"/>
            <a:ext cx="4064000" cy="539055"/>
            <a:chOff x="7366000" y="3477419"/>
            <a:chExt cx="4064000" cy="539055"/>
          </a:xfrm>
        </p:grpSpPr>
        <p:sp>
          <p:nvSpPr>
            <p:cNvPr id="32" name="Şekil 32"/>
            <p:cNvSpPr/>
            <p:nvPr/>
          </p:nvSpPr>
          <p:spPr>
            <a:xfrm>
              <a:off x="7366000" y="3477419"/>
              <a:ext cx="4064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33" name="Görsel 33" descr="7de94e269374.png"/>
            <p:cNvPicPr>
              <a:picLocks noChangeAspect="1"/>
            </p:cNvPicPr>
            <p:nvPr/>
          </p:nvPicPr>
          <p:blipFill>
            <a:blip r:embed="rId8"/>
            <a:stretch>
              <a:fillRect/>
            </a:stretch>
          </p:blipFill>
          <p:spPr>
            <a:xfrm>
              <a:off x="7550150" y="3610769"/>
              <a:ext cx="254000" cy="254000"/>
            </a:xfrm>
            <a:prstGeom prst="rect">
              <a:avLst/>
            </a:prstGeom>
          </p:spPr>
        </p:pic>
        <p:sp>
          <p:nvSpPr>
            <p:cNvPr id="34" name="Metin 34"/>
            <p:cNvSpPr txBox="1"/>
            <p:nvPr/>
          </p:nvSpPr>
          <p:spPr>
            <a:xfrm>
              <a:off x="7918450" y="3565112"/>
              <a:ext cx="2513662"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Türkiye, Ermenistan ve İran.</a:t>
              </a:r>
            </a:p>
          </p:txBody>
        </p:sp>
      </p:grpSp>
      <p:sp>
        <p:nvSpPr>
          <p:cNvPr id="35" name="Metin 35"/>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6" name="Metin 36"/>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11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50"/>
                                        <p:tgtEl>
                                          <p:spTgt spid="8"/>
                                        </p:tgtEl>
                                      </p:cBhvr>
                                    </p:animEffect>
                                    <p:anim calcmode="lin" valueType="num">
                                      <p:cBhvr>
                                        <p:cTn id="8" dur="550" fill="hold"/>
                                        <p:tgtEl>
                                          <p:spTgt spid="8"/>
                                        </p:tgtEl>
                                        <p:attrNameLst>
                                          <p:attrName>ppt_x</p:attrName>
                                        </p:attrNameLst>
                                      </p:cBhvr>
                                      <p:tavLst>
                                        <p:tav tm="0">
                                          <p:val>
                                            <p:strVal val="#ppt_x"/>
                                          </p:val>
                                        </p:tav>
                                        <p:tav tm="100000">
                                          <p:val>
                                            <p:strVal val="#ppt_x"/>
                                          </p:val>
                                        </p:tav>
                                      </p:tavLst>
                                    </p:anim>
                                    <p:anim calcmode="lin" valueType="num">
                                      <p:cBhvr>
                                        <p:cTn id="9" dur="550" decel="100000" fill="hold"/>
                                        <p:tgtEl>
                                          <p:spTgt spid="8"/>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50"/>
                                        <p:tgtEl>
                                          <p:spTgt spid="13"/>
                                        </p:tgtEl>
                                      </p:cBhvr>
                                    </p:animEffect>
                                    <p:anim calcmode="lin" valueType="num">
                                      <p:cBhvr>
                                        <p:cTn id="15" dur="550" fill="hold"/>
                                        <p:tgtEl>
                                          <p:spTgt spid="13"/>
                                        </p:tgtEl>
                                        <p:attrNameLst>
                                          <p:attrName>ppt_x</p:attrName>
                                        </p:attrNameLst>
                                      </p:cBhvr>
                                      <p:tavLst>
                                        <p:tav tm="0">
                                          <p:val>
                                            <p:strVal val="#ppt_x"/>
                                          </p:val>
                                        </p:tav>
                                        <p:tav tm="100000">
                                          <p:val>
                                            <p:strVal val="#ppt_x"/>
                                          </p:val>
                                        </p:tav>
                                      </p:tavLst>
                                    </p:anim>
                                    <p:anim calcmode="lin" valueType="num">
                                      <p:cBhvr>
                                        <p:cTn id="16" dur="550" decel="100000" fill="hold"/>
                                        <p:tgtEl>
                                          <p:spTgt spid="13"/>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50"/>
                                        <p:tgtEl>
                                          <p:spTgt spid="18"/>
                                        </p:tgtEl>
                                      </p:cBhvr>
                                    </p:animEffect>
                                    <p:anim calcmode="lin" valueType="num">
                                      <p:cBhvr>
                                        <p:cTn id="22" dur="550" fill="hold"/>
                                        <p:tgtEl>
                                          <p:spTgt spid="18"/>
                                        </p:tgtEl>
                                        <p:attrNameLst>
                                          <p:attrName>ppt_x</p:attrName>
                                        </p:attrNameLst>
                                      </p:cBhvr>
                                      <p:tavLst>
                                        <p:tav tm="0">
                                          <p:val>
                                            <p:strVal val="#ppt_x"/>
                                          </p:val>
                                        </p:tav>
                                        <p:tav tm="100000">
                                          <p:val>
                                            <p:strVal val="#ppt_x"/>
                                          </p:val>
                                        </p:tav>
                                      </p:tavLst>
                                    </p:anim>
                                    <p:anim calcmode="lin" valueType="num">
                                      <p:cBhvr>
                                        <p:cTn id="23" dur="550" decel="100000" fill="hold"/>
                                        <p:tgtEl>
                                          <p:spTgt spid="18"/>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50"/>
                                        <p:tgtEl>
                                          <p:spTgt spid="31"/>
                                        </p:tgtEl>
                                      </p:cBhvr>
                                    </p:animEffect>
                                    <p:anim calcmode="lin" valueType="num">
                                      <p:cBhvr>
                                        <p:cTn id="36" dur="550" fill="hold"/>
                                        <p:tgtEl>
                                          <p:spTgt spid="31"/>
                                        </p:tgtEl>
                                        <p:attrNameLst>
                                          <p:attrName>ppt_x</p:attrName>
                                        </p:attrNameLst>
                                      </p:cBhvr>
                                      <p:tavLst>
                                        <p:tav tm="0">
                                          <p:val>
                                            <p:strVal val="#ppt_x"/>
                                          </p:val>
                                        </p:tav>
                                        <p:tav tm="100000">
                                          <p:val>
                                            <p:strVal val="#ppt_x"/>
                                          </p:val>
                                        </p:tav>
                                      </p:tavLst>
                                    </p:anim>
                                    <p:anim calcmode="lin" valueType="num">
                                      <p:cBhvr>
                                        <p:cTn id="37" dur="550" decel="100000" fill="hold"/>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1 · SINIRLARIMIZ VE KOMŞULARIMIZ</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Sınırdaki illerimizden örnekler</a:t>
            </a:r>
          </a:p>
        </p:txBody>
      </p:sp>
      <p:sp>
        <p:nvSpPr>
          <p:cNvPr id="4" name="Metin 4"/>
          <p:cNvSpPr txBox="1"/>
          <p:nvPr/>
        </p:nvSpPr>
        <p:spPr>
          <a:xfrm>
            <a:off x="762000" y="1385972"/>
            <a:ext cx="6781165"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Bazı illerimiz bir komşu devlete, bazıları birden fazla komşuya sınırdır.</a:t>
            </a:r>
          </a:p>
        </p:txBody>
      </p:sp>
      <p:sp>
        <p:nvSpPr>
          <p:cNvPr id="5" name="Şekil 5"/>
          <p:cNvSpPr/>
          <p:nvPr/>
        </p:nvSpPr>
        <p:spPr>
          <a:xfrm>
            <a:off x="762000" y="1859955"/>
            <a:ext cx="6578600" cy="609600"/>
          </a:xfrm>
          <a:prstGeom prst="roundRect">
            <a:avLst>
              <a:gd name="adj" fmla="val 20833"/>
            </a:avLst>
          </a:prstGeom>
          <a:solidFill>
            <a:srgbClr val="EEF3FA"/>
          </a:solidFill>
          <a:ln>
            <a:noFill/>
          </a:ln>
        </p:spPr>
        <p:txBody>
          <a:bodyPr rtlCol="0" anchor="ctr"/>
          <a:lstStyle/>
          <a:p>
            <a:pPr algn="ctr"/>
          </a:p>
        </p:txBody>
      </p:sp>
      <p:sp>
        <p:nvSpPr>
          <p:cNvPr id="6" name="Şekil 6"/>
          <p:cNvSpPr/>
          <p:nvPr/>
        </p:nvSpPr>
        <p:spPr>
          <a:xfrm>
            <a:off x="914400" y="1974255"/>
            <a:ext cx="381000" cy="381000"/>
          </a:xfrm>
          <a:prstGeom prst="star8">
            <a:avLst/>
          </a:prstGeom>
          <a:solidFill>
            <a:srgbClr val="2852B8"/>
          </a:solidFill>
          <a:ln>
            <a:noFill/>
          </a:ln>
        </p:spPr>
        <p:txBody>
          <a:bodyPr rtlCol="0" anchor="ctr"/>
          <a:lstStyle/>
          <a:p>
            <a:pPr algn="ctr"/>
          </a:p>
        </p:txBody>
      </p:sp>
      <p:sp>
        <p:nvSpPr>
          <p:cNvPr id="7" name="Metin 7"/>
          <p:cNvSpPr txBox="1"/>
          <p:nvPr/>
        </p:nvSpPr>
        <p:spPr>
          <a:xfrm>
            <a:off x="1052215" y="20886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1</a:t>
            </a:r>
          </a:p>
        </p:txBody>
      </p:sp>
      <p:sp>
        <p:nvSpPr>
          <p:cNvPr id="8" name="Metin 8"/>
          <p:cNvSpPr txBox="1"/>
          <p:nvPr/>
        </p:nvSpPr>
        <p:spPr>
          <a:xfrm>
            <a:off x="1435100" y="1979882"/>
            <a:ext cx="3745850" cy="280670"/>
          </a:xfrm>
          <a:prstGeom prst="rect">
            <a:avLst/>
          </a:prstGeom>
          <a:noFill/>
        </p:spPr>
        <p:txBody>
          <a:bodyPr wrap="square" lIns="0" rIns="0" tIns="0" bIns="0" anchor="t">
            <a:noAutofit/>
          </a:bodyPr>
          <a:lstStyle/>
          <a:p>
            <a:pPr algn="l">
              <a:lnSpc>
                <a:spcPts val="2210"/>
              </a:lnSpc>
            </a:pPr>
            <a:r>
              <a:rPr sz="1700" b="1" i="0" lang="tr-TR" kern="100">
                <a:solidFill>
                  <a:srgbClr val="14234B"/>
                </a:solidFill>
                <a:latin typeface="Calibri"/>
              </a:rPr>
              <a:t>Edirne:</a:t>
            </a:r>
            <a:r>
              <a:rPr sz="1700" b="0" i="0" lang="tr-TR" kern="100">
                <a:solidFill>
                  <a:srgbClr val="1F2A4A"/>
                </a:solidFill>
                <a:latin typeface="Calibri"/>
              </a:rPr>
              <a:t> Yunanistan’a ve Bulgaristan’a sınır</a:t>
            </a:r>
          </a:p>
        </p:txBody>
      </p:sp>
      <p:grpSp>
        <p:nvGrpSpPr>
          <p:cNvPr id="9" name="Adım 1 grubu"/>
          <p:cNvGrpSpPr/>
          <p:nvPr/>
        </p:nvGrpSpPr>
        <p:grpSpPr>
          <a:xfrm>
            <a:off x="762000" y="2558455"/>
            <a:ext cx="6578600" cy="609600"/>
            <a:chOff x="762000" y="2558455"/>
            <a:chExt cx="6578600" cy="609600"/>
          </a:xfrm>
        </p:grpSpPr>
        <p:sp>
          <p:nvSpPr>
            <p:cNvPr id="10" name="Şekil 10"/>
            <p:cNvSpPr/>
            <p:nvPr/>
          </p:nvSpPr>
          <p:spPr>
            <a:xfrm>
              <a:off x="762000" y="2558455"/>
              <a:ext cx="6578600" cy="609600"/>
            </a:xfrm>
            <a:prstGeom prst="roundRect">
              <a:avLst>
                <a:gd name="adj" fmla="val 20833"/>
              </a:avLst>
            </a:prstGeom>
            <a:solidFill>
              <a:srgbClr val="EEF3FA"/>
            </a:solidFill>
            <a:ln>
              <a:noFill/>
            </a:ln>
          </p:spPr>
          <p:txBody>
            <a:bodyPr rtlCol="0" anchor="ctr"/>
            <a:lstStyle/>
            <a:p>
              <a:pPr algn="ctr"/>
            </a:p>
          </p:txBody>
        </p:sp>
        <p:sp>
          <p:nvSpPr>
            <p:cNvPr id="11" name="Şekil 11"/>
            <p:cNvSpPr/>
            <p:nvPr/>
          </p:nvSpPr>
          <p:spPr>
            <a:xfrm>
              <a:off x="914400" y="2672755"/>
              <a:ext cx="381000" cy="381000"/>
            </a:xfrm>
            <a:prstGeom prst="star8">
              <a:avLst/>
            </a:prstGeom>
            <a:solidFill>
              <a:srgbClr val="2852B8"/>
            </a:solidFill>
            <a:ln>
              <a:noFill/>
            </a:ln>
          </p:spPr>
          <p:txBody>
            <a:bodyPr rtlCol="0" anchor="ctr"/>
            <a:lstStyle/>
            <a:p>
              <a:pPr algn="ctr"/>
            </a:p>
          </p:txBody>
        </p:sp>
        <p:sp>
          <p:nvSpPr>
            <p:cNvPr id="12" name="Metin 12"/>
            <p:cNvSpPr txBox="1"/>
            <p:nvPr/>
          </p:nvSpPr>
          <p:spPr>
            <a:xfrm>
              <a:off x="1052215" y="27871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2</a:t>
              </a:r>
            </a:p>
          </p:txBody>
        </p:sp>
        <p:sp>
          <p:nvSpPr>
            <p:cNvPr id="13" name="Metin 13"/>
            <p:cNvSpPr txBox="1"/>
            <p:nvPr/>
          </p:nvSpPr>
          <p:spPr>
            <a:xfrm>
              <a:off x="1435100" y="2678382"/>
              <a:ext cx="3936434" cy="280670"/>
            </a:xfrm>
            <a:prstGeom prst="rect">
              <a:avLst/>
            </a:prstGeom>
            <a:noFill/>
          </p:spPr>
          <p:txBody>
            <a:bodyPr wrap="square" lIns="0" rIns="0" tIns="0" bIns="0" anchor="t">
              <a:noAutofit/>
            </a:bodyPr>
            <a:lstStyle/>
            <a:p>
              <a:pPr algn="l">
                <a:lnSpc>
                  <a:spcPts val="2210"/>
                </a:lnSpc>
              </a:pPr>
              <a:r>
                <a:rPr sz="1700" b="1" i="0" lang="tr-TR" kern="100">
                  <a:solidFill>
                    <a:srgbClr val="14234B"/>
                  </a:solidFill>
                  <a:latin typeface="Calibri"/>
                </a:rPr>
                <a:t>Artvin:</a:t>
              </a:r>
              <a:r>
                <a:rPr sz="1700" b="0" i="0" lang="tr-TR" kern="100">
                  <a:solidFill>
                    <a:srgbClr val="1F2A4A"/>
                  </a:solidFill>
                  <a:latin typeface="Calibri"/>
                </a:rPr>
                <a:t> Gürcistan’a sınır, Karadeniz kıyısında</a:t>
              </a:r>
            </a:p>
          </p:txBody>
        </p:sp>
      </p:grpSp>
      <p:grpSp>
        <p:nvGrpSpPr>
          <p:cNvPr id="14" name="Adım 2 grubu"/>
          <p:cNvGrpSpPr/>
          <p:nvPr/>
        </p:nvGrpSpPr>
        <p:grpSpPr>
          <a:xfrm>
            <a:off x="762000" y="3256955"/>
            <a:ext cx="6578600" cy="609600"/>
            <a:chOff x="762000" y="3256955"/>
            <a:chExt cx="6578600" cy="609600"/>
          </a:xfrm>
        </p:grpSpPr>
        <p:sp>
          <p:nvSpPr>
            <p:cNvPr id="15" name="Şekil 15"/>
            <p:cNvSpPr/>
            <p:nvPr/>
          </p:nvSpPr>
          <p:spPr>
            <a:xfrm>
              <a:off x="762000" y="3256955"/>
              <a:ext cx="6578600" cy="609600"/>
            </a:xfrm>
            <a:prstGeom prst="roundRect">
              <a:avLst>
                <a:gd name="adj" fmla="val 20833"/>
              </a:avLst>
            </a:prstGeom>
            <a:solidFill>
              <a:srgbClr val="EEF3FA"/>
            </a:solidFill>
            <a:ln>
              <a:noFill/>
            </a:ln>
          </p:spPr>
          <p:txBody>
            <a:bodyPr rtlCol="0" anchor="ctr"/>
            <a:lstStyle/>
            <a:p>
              <a:pPr algn="ctr"/>
            </a:p>
          </p:txBody>
        </p:sp>
        <p:sp>
          <p:nvSpPr>
            <p:cNvPr id="16" name="Şekil 16"/>
            <p:cNvSpPr/>
            <p:nvPr/>
          </p:nvSpPr>
          <p:spPr>
            <a:xfrm>
              <a:off x="914400" y="3371255"/>
              <a:ext cx="381000" cy="381000"/>
            </a:xfrm>
            <a:prstGeom prst="star8">
              <a:avLst/>
            </a:prstGeom>
            <a:solidFill>
              <a:srgbClr val="2852B8"/>
            </a:solidFill>
            <a:ln>
              <a:noFill/>
            </a:ln>
          </p:spPr>
          <p:txBody>
            <a:bodyPr rtlCol="0" anchor="ctr"/>
            <a:lstStyle/>
            <a:p>
              <a:pPr algn="ctr"/>
            </a:p>
          </p:txBody>
        </p:sp>
        <p:sp>
          <p:nvSpPr>
            <p:cNvPr id="17" name="Metin 17"/>
            <p:cNvSpPr txBox="1"/>
            <p:nvPr/>
          </p:nvSpPr>
          <p:spPr>
            <a:xfrm>
              <a:off x="1052215" y="34856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3</a:t>
              </a:r>
            </a:p>
          </p:txBody>
        </p:sp>
        <p:sp>
          <p:nvSpPr>
            <p:cNvPr id="18" name="Metin 18"/>
            <p:cNvSpPr txBox="1"/>
            <p:nvPr/>
          </p:nvSpPr>
          <p:spPr>
            <a:xfrm>
              <a:off x="1435100" y="3376882"/>
              <a:ext cx="4038642" cy="280670"/>
            </a:xfrm>
            <a:prstGeom prst="rect">
              <a:avLst/>
            </a:prstGeom>
            <a:noFill/>
          </p:spPr>
          <p:txBody>
            <a:bodyPr wrap="square" lIns="0" rIns="0" tIns="0" bIns="0" anchor="t">
              <a:noAutofit/>
            </a:bodyPr>
            <a:lstStyle/>
            <a:p>
              <a:pPr algn="l">
                <a:lnSpc>
                  <a:spcPts val="2210"/>
                </a:lnSpc>
              </a:pPr>
              <a:r>
                <a:rPr sz="1700" b="1" i="0" lang="tr-TR" kern="100">
                  <a:solidFill>
                    <a:srgbClr val="14234B"/>
                  </a:solidFill>
                  <a:latin typeface="Calibri"/>
                </a:rPr>
                <a:t>Iğdır:</a:t>
              </a:r>
              <a:r>
                <a:rPr sz="1700" b="0" i="0" lang="tr-TR" kern="100">
                  <a:solidFill>
                    <a:srgbClr val="1F2A4A"/>
                  </a:solidFill>
                  <a:latin typeface="Calibri"/>
                </a:rPr>
                <a:t> Ermenistan’a, Nahçıvan’a ve İran’a sınır</a:t>
              </a:r>
            </a:p>
          </p:txBody>
        </p:sp>
      </p:grpSp>
      <p:grpSp>
        <p:nvGrpSpPr>
          <p:cNvPr id="19" name="Adım 3 grubu"/>
          <p:cNvGrpSpPr/>
          <p:nvPr/>
        </p:nvGrpSpPr>
        <p:grpSpPr>
          <a:xfrm>
            <a:off x="762000" y="3955455"/>
            <a:ext cx="6578600" cy="609600"/>
            <a:chOff x="762000" y="3955455"/>
            <a:chExt cx="6578600" cy="609600"/>
          </a:xfrm>
        </p:grpSpPr>
        <p:sp>
          <p:nvSpPr>
            <p:cNvPr id="20" name="Şekil 20"/>
            <p:cNvSpPr/>
            <p:nvPr/>
          </p:nvSpPr>
          <p:spPr>
            <a:xfrm>
              <a:off x="762000" y="3955455"/>
              <a:ext cx="6578600" cy="609600"/>
            </a:xfrm>
            <a:prstGeom prst="roundRect">
              <a:avLst>
                <a:gd name="adj" fmla="val 20833"/>
              </a:avLst>
            </a:prstGeom>
            <a:solidFill>
              <a:srgbClr val="EEF3FA"/>
            </a:solidFill>
            <a:ln>
              <a:noFill/>
            </a:ln>
          </p:spPr>
          <p:txBody>
            <a:bodyPr rtlCol="0" anchor="ctr"/>
            <a:lstStyle/>
            <a:p>
              <a:pPr algn="ctr"/>
            </a:p>
          </p:txBody>
        </p:sp>
        <p:sp>
          <p:nvSpPr>
            <p:cNvPr id="21" name="Şekil 21"/>
            <p:cNvSpPr/>
            <p:nvPr/>
          </p:nvSpPr>
          <p:spPr>
            <a:xfrm>
              <a:off x="914400" y="4069755"/>
              <a:ext cx="381000" cy="381000"/>
            </a:xfrm>
            <a:prstGeom prst="star8">
              <a:avLst/>
            </a:prstGeom>
            <a:solidFill>
              <a:srgbClr val="2852B8"/>
            </a:solidFill>
            <a:ln>
              <a:noFill/>
            </a:ln>
          </p:spPr>
          <p:txBody>
            <a:bodyPr rtlCol="0" anchor="ctr"/>
            <a:lstStyle/>
            <a:p>
              <a:pPr algn="ctr"/>
            </a:p>
          </p:txBody>
        </p:sp>
        <p:sp>
          <p:nvSpPr>
            <p:cNvPr id="22" name="Metin 22"/>
            <p:cNvSpPr txBox="1"/>
            <p:nvPr/>
          </p:nvSpPr>
          <p:spPr>
            <a:xfrm>
              <a:off x="1052215" y="41841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4</a:t>
              </a:r>
            </a:p>
          </p:txBody>
        </p:sp>
        <p:sp>
          <p:nvSpPr>
            <p:cNvPr id="23" name="Metin 23"/>
            <p:cNvSpPr txBox="1"/>
            <p:nvPr/>
          </p:nvSpPr>
          <p:spPr>
            <a:xfrm>
              <a:off x="1435100" y="4075382"/>
              <a:ext cx="2565529" cy="280670"/>
            </a:xfrm>
            <a:prstGeom prst="rect">
              <a:avLst/>
            </a:prstGeom>
            <a:noFill/>
          </p:spPr>
          <p:txBody>
            <a:bodyPr wrap="square" lIns="0" rIns="0" tIns="0" bIns="0" anchor="t">
              <a:noAutofit/>
            </a:bodyPr>
            <a:lstStyle/>
            <a:p>
              <a:pPr algn="l">
                <a:lnSpc>
                  <a:spcPts val="2210"/>
                </a:lnSpc>
              </a:pPr>
              <a:r>
                <a:rPr sz="1700" b="1" i="0" lang="tr-TR" kern="100">
                  <a:solidFill>
                    <a:srgbClr val="14234B"/>
                  </a:solidFill>
                  <a:latin typeface="Calibri"/>
                </a:rPr>
                <a:t>Hakkâri:</a:t>
              </a:r>
              <a:r>
                <a:rPr sz="1700" b="0" i="0" lang="tr-TR" kern="100">
                  <a:solidFill>
                    <a:srgbClr val="1F2A4A"/>
                  </a:solidFill>
                  <a:latin typeface="Calibri"/>
                </a:rPr>
                <a:t> İran’a ve Irak’a sınır</a:t>
              </a:r>
            </a:p>
          </p:txBody>
        </p:sp>
      </p:grpSp>
      <p:grpSp>
        <p:nvGrpSpPr>
          <p:cNvPr id="24" name="Adım 4 grubu"/>
          <p:cNvGrpSpPr/>
          <p:nvPr/>
        </p:nvGrpSpPr>
        <p:grpSpPr>
          <a:xfrm>
            <a:off x="762000" y="4653955"/>
            <a:ext cx="6578600" cy="609600"/>
            <a:chOff x="762000" y="4653955"/>
            <a:chExt cx="6578600" cy="609600"/>
          </a:xfrm>
        </p:grpSpPr>
        <p:sp>
          <p:nvSpPr>
            <p:cNvPr id="25" name="Şekil 25"/>
            <p:cNvSpPr/>
            <p:nvPr/>
          </p:nvSpPr>
          <p:spPr>
            <a:xfrm>
              <a:off x="762000" y="4653955"/>
              <a:ext cx="6578600" cy="609600"/>
            </a:xfrm>
            <a:prstGeom prst="roundRect">
              <a:avLst>
                <a:gd name="adj" fmla="val 20833"/>
              </a:avLst>
            </a:prstGeom>
            <a:solidFill>
              <a:srgbClr val="EEF3FA"/>
            </a:solidFill>
            <a:ln>
              <a:noFill/>
            </a:ln>
          </p:spPr>
          <p:txBody>
            <a:bodyPr rtlCol="0" anchor="ctr"/>
            <a:lstStyle/>
            <a:p>
              <a:pPr algn="ctr"/>
            </a:p>
          </p:txBody>
        </p:sp>
        <p:sp>
          <p:nvSpPr>
            <p:cNvPr id="26" name="Şekil 26"/>
            <p:cNvSpPr/>
            <p:nvPr/>
          </p:nvSpPr>
          <p:spPr>
            <a:xfrm>
              <a:off x="914400" y="4768255"/>
              <a:ext cx="381000" cy="381000"/>
            </a:xfrm>
            <a:prstGeom prst="star8">
              <a:avLst/>
            </a:prstGeom>
            <a:solidFill>
              <a:srgbClr val="2852B8"/>
            </a:solidFill>
            <a:ln>
              <a:noFill/>
            </a:ln>
          </p:spPr>
          <p:txBody>
            <a:bodyPr rtlCol="0" anchor="ctr"/>
            <a:lstStyle/>
            <a:p>
              <a:pPr algn="ctr"/>
            </a:p>
          </p:txBody>
        </p:sp>
        <p:sp>
          <p:nvSpPr>
            <p:cNvPr id="27" name="Metin 27"/>
            <p:cNvSpPr txBox="1"/>
            <p:nvPr/>
          </p:nvSpPr>
          <p:spPr>
            <a:xfrm>
              <a:off x="1052215" y="48826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5</a:t>
              </a:r>
            </a:p>
          </p:txBody>
        </p:sp>
        <p:sp>
          <p:nvSpPr>
            <p:cNvPr id="28" name="Metin 28"/>
            <p:cNvSpPr txBox="1"/>
            <p:nvPr/>
          </p:nvSpPr>
          <p:spPr>
            <a:xfrm>
              <a:off x="1435100" y="4773882"/>
              <a:ext cx="3541740" cy="280670"/>
            </a:xfrm>
            <a:prstGeom prst="rect">
              <a:avLst/>
            </a:prstGeom>
            <a:noFill/>
          </p:spPr>
          <p:txBody>
            <a:bodyPr wrap="square" lIns="0" rIns="0" tIns="0" bIns="0" anchor="t">
              <a:noAutofit/>
            </a:bodyPr>
            <a:lstStyle/>
            <a:p>
              <a:pPr algn="l">
                <a:lnSpc>
                  <a:spcPts val="2210"/>
                </a:lnSpc>
              </a:pPr>
              <a:r>
                <a:rPr sz="1700" b="1" i="0" lang="tr-TR" kern="100">
                  <a:solidFill>
                    <a:srgbClr val="14234B"/>
                  </a:solidFill>
                  <a:latin typeface="Calibri"/>
                </a:rPr>
                <a:t>Hatay:</a:t>
              </a:r>
              <a:r>
                <a:rPr sz="1700" b="0" i="0" lang="tr-TR" kern="100">
                  <a:solidFill>
                    <a:srgbClr val="1F2A4A"/>
                  </a:solidFill>
                  <a:latin typeface="Calibri"/>
                </a:rPr>
                <a:t> Suriye’ye sınır, Akdeniz kıyısında</a:t>
              </a:r>
            </a:p>
          </p:txBody>
        </p:sp>
      </p:grpSp>
      <p:sp>
        <p:nvSpPr>
          <p:cNvPr id="29" name="Şekil 29"/>
          <p:cNvSpPr/>
          <p:nvPr/>
        </p:nvSpPr>
        <p:spPr>
          <a:xfrm>
            <a:off x="7620000" y="1435298"/>
            <a:ext cx="3810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30" name="Görsel 30" descr="10a9af3f76b8.png"/>
          <p:cNvPicPr>
            <a:picLocks noChangeAspect="1"/>
          </p:cNvPicPr>
          <p:nvPr/>
        </p:nvPicPr>
        <p:blipFill>
          <a:blip r:embed="rId2"/>
          <a:stretch>
            <a:fillRect/>
          </a:stretch>
        </p:blipFill>
        <p:spPr>
          <a:xfrm>
            <a:off x="7810500" y="1600398"/>
            <a:ext cx="254000" cy="254000"/>
          </a:xfrm>
          <a:prstGeom prst="rect">
            <a:avLst/>
          </a:prstGeom>
        </p:spPr>
      </p:pic>
      <p:sp>
        <p:nvSpPr>
          <p:cNvPr id="31" name="Metin 31"/>
          <p:cNvSpPr txBox="1"/>
          <p:nvPr/>
        </p:nvSpPr>
        <p:spPr>
          <a:xfrm>
            <a:off x="8178800" y="1570553"/>
            <a:ext cx="3175318"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SINIR İLİ</a:t>
            </a:r>
          </a:p>
        </p:txBody>
      </p:sp>
      <p:sp>
        <p:nvSpPr>
          <p:cNvPr id="32" name="Metin 32"/>
          <p:cNvSpPr txBox="1"/>
          <p:nvPr/>
        </p:nvSpPr>
        <p:spPr>
          <a:xfrm>
            <a:off x="8178800" y="1724033"/>
            <a:ext cx="3175318"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Toprağı komşu bir devletin toprağına değen il. Ör. Edirne, Hatay.</a:t>
            </a:r>
          </a:p>
        </p:txBody>
      </p:sp>
      <p:grpSp>
        <p:nvGrpSpPr>
          <p:cNvPr id="33" name="Adım 5 grubu"/>
          <p:cNvGrpSpPr/>
          <p:nvPr/>
        </p:nvGrpSpPr>
        <p:grpSpPr>
          <a:xfrm>
            <a:off x="7620000" y="2569369"/>
            <a:ext cx="3810000" cy="1089025"/>
            <a:chOff x="7620000" y="2569369"/>
            <a:chExt cx="3810000" cy="1089025"/>
          </a:xfrm>
        </p:grpSpPr>
        <p:sp>
          <p:nvSpPr>
            <p:cNvPr id="34" name="Şekil 34"/>
            <p:cNvSpPr/>
            <p:nvPr/>
          </p:nvSpPr>
          <p:spPr>
            <a:xfrm>
              <a:off x="7620000" y="2569369"/>
              <a:ext cx="3810000" cy="1089025"/>
            </a:xfrm>
            <a:prstGeom prst="roundRect">
              <a:avLst>
                <a:gd name="adj" fmla="val 12827"/>
              </a:avLst>
            </a:prstGeom>
            <a:solidFill>
              <a:srgbClr val="DCF0EF"/>
            </a:solidFill>
            <a:ln>
              <a:noFill/>
            </a:ln>
          </p:spPr>
          <p:txBody>
            <a:bodyPr rtlCol="0" anchor="ctr"/>
            <a:lstStyle/>
            <a:p>
              <a:pPr algn="ctr"/>
            </a:p>
          </p:txBody>
        </p:sp>
        <p:pic>
          <p:nvPicPr>
            <p:cNvPr id="35" name="Görsel 35" descr="83ab3f37d32a.png"/>
            <p:cNvPicPr>
              <a:picLocks noChangeAspect="1"/>
            </p:cNvPicPr>
            <p:nvPr/>
          </p:nvPicPr>
          <p:blipFill>
            <a:blip r:embed="rId3"/>
            <a:stretch>
              <a:fillRect/>
            </a:stretch>
          </p:blipFill>
          <p:spPr>
            <a:xfrm>
              <a:off x="7810500" y="2967831"/>
              <a:ext cx="292100" cy="292100"/>
            </a:xfrm>
            <a:prstGeom prst="rect">
              <a:avLst/>
            </a:prstGeom>
          </p:spPr>
        </p:pic>
        <p:sp>
          <p:nvSpPr>
            <p:cNvPr id="36" name="Metin 36"/>
            <p:cNvSpPr txBox="1"/>
            <p:nvPr/>
          </p:nvSpPr>
          <p:spPr>
            <a:xfrm>
              <a:off x="8242300" y="2670016"/>
              <a:ext cx="3110230" cy="785812"/>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Yaşadığın il bir sınır ili mi? Değilse sana en yakın sınır ili hangisi?</a:t>
              </a:r>
            </a:p>
          </p:txBody>
        </p:sp>
      </p:grpSp>
      <p:sp>
        <p:nvSpPr>
          <p:cNvPr id="37" name="Metin 37"/>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8" name="Metin 38"/>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12</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50"/>
                                        <p:tgtEl>
                                          <p:spTgt spid="19"/>
                                        </p:tgtEl>
                                      </p:cBhvr>
                                    </p:animEffect>
                                    <p:anim calcmode="lin" valueType="num">
                                      <p:cBhvr>
                                        <p:cTn id="22" dur="550" fill="hold"/>
                                        <p:tgtEl>
                                          <p:spTgt spid="19"/>
                                        </p:tgtEl>
                                        <p:attrNameLst>
                                          <p:attrName>ppt_x</p:attrName>
                                        </p:attrNameLst>
                                      </p:cBhvr>
                                      <p:tavLst>
                                        <p:tav tm="0">
                                          <p:val>
                                            <p:strVal val="#ppt_x"/>
                                          </p:val>
                                        </p:tav>
                                        <p:tav tm="100000">
                                          <p:val>
                                            <p:strVal val="#ppt_x"/>
                                          </p:val>
                                        </p:tav>
                                      </p:tavLst>
                                    </p:anim>
                                    <p:anim calcmode="lin" valueType="num">
                                      <p:cBhvr>
                                        <p:cTn id="23" dur="550" decel="100000" fill="hold"/>
                                        <p:tgtEl>
                                          <p:spTgt spid="19"/>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50"/>
                                        <p:tgtEl>
                                          <p:spTgt spid="24"/>
                                        </p:tgtEl>
                                      </p:cBhvr>
                                    </p:animEffect>
                                    <p:anim calcmode="lin" valueType="num">
                                      <p:cBhvr>
                                        <p:cTn id="29" dur="550" fill="hold"/>
                                        <p:tgtEl>
                                          <p:spTgt spid="24"/>
                                        </p:tgtEl>
                                        <p:attrNameLst>
                                          <p:attrName>ppt_x</p:attrName>
                                        </p:attrNameLst>
                                      </p:cBhvr>
                                      <p:tavLst>
                                        <p:tav tm="0">
                                          <p:val>
                                            <p:strVal val="#ppt_x"/>
                                          </p:val>
                                        </p:tav>
                                        <p:tav tm="100000">
                                          <p:val>
                                            <p:strVal val="#ppt_x"/>
                                          </p:val>
                                        </p:tav>
                                      </p:tavLst>
                                    </p:anim>
                                    <p:anim calcmode="lin" valueType="num">
                                      <p:cBhvr>
                                        <p:cTn id="30" dur="550" decel="100000" fill="hold"/>
                                        <p:tgtEl>
                                          <p:spTgt spid="24"/>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50"/>
                                        <p:tgtEl>
                                          <p:spTgt spid="33"/>
                                        </p:tgtEl>
                                      </p:cBhvr>
                                    </p:animEffect>
                                    <p:anim calcmode="lin" valueType="num">
                                      <p:cBhvr>
                                        <p:cTn id="36" dur="550" fill="hold"/>
                                        <p:tgtEl>
                                          <p:spTgt spid="33"/>
                                        </p:tgtEl>
                                        <p:attrNameLst>
                                          <p:attrName>ppt_x</p:attrName>
                                        </p:attrNameLst>
                                      </p:cBhvr>
                                      <p:tavLst>
                                        <p:tav tm="0">
                                          <p:val>
                                            <p:strVal val="#ppt_x"/>
                                          </p:val>
                                        </p:tav>
                                        <p:tav tm="100000">
                                          <p:val>
                                            <p:strVal val="#ppt_x"/>
                                          </p:val>
                                        </p:tav>
                                      </p:tavLst>
                                    </p:anim>
                                    <p:anim calcmode="lin" valueType="num">
                                      <p:cBhvr>
                                        <p:cTn id="37" dur="550" decel="100000" fill="hold"/>
                                        <p:tgtEl>
                                          <p:spTgt spid="3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1 · SINIRLARIMIZ VE KOMŞULARIMIZ</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Sınırda neler olur?</a:t>
            </a:r>
          </a:p>
        </p:txBody>
      </p:sp>
      <p:sp>
        <p:nvSpPr>
          <p:cNvPr id="4" name="Şekil 4"/>
          <p:cNvSpPr/>
          <p:nvPr/>
        </p:nvSpPr>
        <p:spPr>
          <a:xfrm>
            <a:off x="762000" y="1435298"/>
            <a:ext cx="3454400" cy="4673402"/>
          </a:xfrm>
          <a:prstGeom prst="roundRect">
            <a:avLst>
              <a:gd name="adj" fmla="val 4779"/>
            </a:avLst>
          </a:prstGeom>
          <a:solidFill>
            <a:srgbClr val="14234B"/>
          </a:solidFill>
          <a:ln>
            <a:noFill/>
          </a:ln>
        </p:spPr>
        <p:txBody>
          <a:bodyPr rtlCol="0" anchor="ctr"/>
          <a:lstStyle/>
          <a:p>
            <a:pPr algn="ctr"/>
          </a:p>
        </p:txBody>
      </p:sp>
      <p:sp>
        <p:nvSpPr>
          <p:cNvPr id="5" name="Şekil 5"/>
          <p:cNvSpPr/>
          <p:nvPr/>
        </p:nvSpPr>
        <p:spPr>
          <a:xfrm>
            <a:off x="965200" y="1625798"/>
            <a:ext cx="520700" cy="520700"/>
          </a:xfrm>
          <a:prstGeom prst="star8">
            <a:avLst/>
          </a:prstGeom>
          <a:solidFill>
            <a:srgbClr val="BF3329"/>
          </a:solidFill>
          <a:ln>
            <a:noFill/>
          </a:ln>
        </p:spPr>
        <p:txBody>
          <a:bodyPr rtlCol="0" anchor="ctr"/>
          <a:lstStyle/>
          <a:p>
            <a:pPr algn="ctr"/>
          </a:p>
        </p:txBody>
      </p:sp>
      <p:pic>
        <p:nvPicPr>
          <p:cNvPr id="6" name="Görsel 6" descr="8b843bd157e6.png"/>
          <p:cNvPicPr>
            <a:picLocks noChangeAspect="1"/>
          </p:cNvPicPr>
          <p:nvPr/>
        </p:nvPicPr>
        <p:blipFill>
          <a:blip r:embed="rId2"/>
          <a:stretch>
            <a:fillRect/>
          </a:stretch>
        </p:blipFill>
        <p:spPr>
          <a:xfrm>
            <a:off x="1098550" y="1759148"/>
            <a:ext cx="254000" cy="254000"/>
          </a:xfrm>
          <a:prstGeom prst="rect">
            <a:avLst/>
          </a:prstGeom>
        </p:spPr>
      </p:pic>
      <p:sp>
        <p:nvSpPr>
          <p:cNvPr id="7" name="Metin 7"/>
          <p:cNvSpPr txBox="1"/>
          <p:nvPr/>
        </p:nvSpPr>
        <p:spPr>
          <a:xfrm>
            <a:off x="9652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DEAE45"/>
                </a:solidFill>
                <a:latin typeface="Calibri"/>
              </a:rPr>
              <a:t>BUNU BİLİYOR MUSUNUZ?</a:t>
            </a:r>
          </a:p>
        </p:txBody>
      </p:sp>
      <p:sp>
        <p:nvSpPr>
          <p:cNvPr id="8" name="Metin 8"/>
          <p:cNvSpPr txBox="1"/>
          <p:nvPr/>
        </p:nvSpPr>
        <p:spPr>
          <a:xfrm>
            <a:off x="9652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F3F6FD"/>
                </a:solidFill>
                <a:latin typeface="Cambria"/>
              </a:rPr>
              <a:t>Nöbetteki askerler</a:t>
            </a:r>
          </a:p>
        </p:txBody>
      </p:sp>
      <p:sp>
        <p:nvSpPr>
          <p:cNvPr id="9" name="Metin 9"/>
          <p:cNvSpPr txBox="1"/>
          <p:nvPr/>
        </p:nvSpPr>
        <p:spPr>
          <a:xfrm>
            <a:off x="965200" y="2869193"/>
            <a:ext cx="3162300" cy="823532"/>
          </a:xfrm>
          <a:prstGeom prst="rect">
            <a:avLst/>
          </a:prstGeom>
          <a:noFill/>
        </p:spPr>
        <p:txBody>
          <a:bodyPr wrap="square" lIns="0" rIns="0" tIns="0" bIns="0" anchor="t">
            <a:noAutofit/>
          </a:bodyPr>
          <a:lstStyle/>
          <a:p>
            <a:pPr algn="l">
              <a:lnSpc>
                <a:spcPts val="2244"/>
              </a:lnSpc>
            </a:pPr>
            <a:r>
              <a:rPr sz="1700" b="0" i="0" lang="tr-TR" kern="100">
                <a:solidFill>
                  <a:srgbClr val="F3F6FD"/>
                </a:solidFill>
                <a:latin typeface="Calibri"/>
              </a:rPr>
              <a:t>Kara sınırlarımızı gece gündüz askerlerimiz korur. Sınırdan izinsiz geçilemez.</a:t>
            </a:r>
          </a:p>
        </p:txBody>
      </p:sp>
      <p:grpSp>
        <p:nvGrpSpPr>
          <p:cNvPr id="10" name="Adım 1 grubu"/>
          <p:cNvGrpSpPr/>
          <p:nvPr/>
        </p:nvGrpSpPr>
        <p:grpSpPr>
          <a:xfrm>
            <a:off x="4368800" y="1435298"/>
            <a:ext cx="3454400" cy="4673402"/>
            <a:chOff x="4368800" y="1435298"/>
            <a:chExt cx="3454400" cy="4673402"/>
          </a:xfrm>
        </p:grpSpPr>
        <p:sp>
          <p:nvSpPr>
            <p:cNvPr id="11" name="Şekil 11"/>
            <p:cNvSpPr/>
            <p:nvPr/>
          </p:nvSpPr>
          <p:spPr>
            <a:xfrm>
              <a:off x="4368800" y="1435298"/>
              <a:ext cx="3454400" cy="4673402"/>
            </a:xfrm>
            <a:prstGeom prst="roundRect">
              <a:avLst>
                <a:gd name="adj" fmla="val 4779"/>
              </a:avLst>
            </a:prstGeom>
            <a:solidFill>
              <a:srgbClr val="FFFFFF"/>
            </a:solidFill>
            <a:ln w="12700">
              <a:solidFill>
                <a:srgbClr val="D5DEEB"/>
              </a:solidFill>
            </a:ln>
          </p:spPr>
          <p:txBody>
            <a:bodyPr rtlCol="0" anchor="ctr"/>
            <a:lstStyle/>
            <a:p>
              <a:pPr algn="ctr"/>
            </a:p>
          </p:txBody>
        </p:sp>
        <p:sp>
          <p:nvSpPr>
            <p:cNvPr id="12" name="Şekil 12"/>
            <p:cNvSpPr/>
            <p:nvPr/>
          </p:nvSpPr>
          <p:spPr>
            <a:xfrm>
              <a:off x="4584700" y="1638498"/>
              <a:ext cx="520700" cy="520700"/>
            </a:xfrm>
            <a:prstGeom prst="star8">
              <a:avLst/>
            </a:prstGeom>
            <a:solidFill>
              <a:srgbClr val="DEAE45"/>
            </a:solidFill>
            <a:ln>
              <a:noFill/>
            </a:ln>
          </p:spPr>
          <p:txBody>
            <a:bodyPr rtlCol="0" anchor="ctr"/>
            <a:lstStyle/>
            <a:p>
              <a:pPr algn="ctr"/>
            </a:p>
          </p:txBody>
        </p:sp>
        <p:pic>
          <p:nvPicPr>
            <p:cNvPr id="13" name="Görsel 13" descr="bf75e3c0ef2e.png"/>
            <p:cNvPicPr>
              <a:picLocks noChangeAspect="1"/>
            </p:cNvPicPr>
            <p:nvPr/>
          </p:nvPicPr>
          <p:blipFill>
            <a:blip r:embed="rId3"/>
            <a:stretch>
              <a:fillRect/>
            </a:stretch>
          </p:blipFill>
          <p:spPr>
            <a:xfrm>
              <a:off x="4718050" y="1771848"/>
              <a:ext cx="254000" cy="254000"/>
            </a:xfrm>
            <a:prstGeom prst="rect">
              <a:avLst/>
            </a:prstGeom>
          </p:spPr>
        </p:pic>
        <p:sp>
          <p:nvSpPr>
            <p:cNvPr id="14" name="Metin 14"/>
            <p:cNvSpPr txBox="1"/>
            <p:nvPr/>
          </p:nvSpPr>
          <p:spPr>
            <a:xfrm>
              <a:off x="4584700" y="2242256"/>
              <a:ext cx="3136265"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KAVRAM</a:t>
              </a:r>
            </a:p>
          </p:txBody>
        </p:sp>
        <p:sp>
          <p:nvSpPr>
            <p:cNvPr id="15" name="Metin 15"/>
            <p:cNvSpPr txBox="1"/>
            <p:nvPr/>
          </p:nvSpPr>
          <p:spPr>
            <a:xfrm>
              <a:off x="4584700" y="2529451"/>
              <a:ext cx="3136265"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Sınır kapısı</a:t>
              </a:r>
            </a:p>
          </p:txBody>
        </p:sp>
        <p:sp>
          <p:nvSpPr>
            <p:cNvPr id="16" name="Metin 16"/>
            <p:cNvSpPr txBox="1"/>
            <p:nvPr/>
          </p:nvSpPr>
          <p:spPr>
            <a:xfrm>
              <a:off x="4584700" y="2881893"/>
              <a:ext cx="3136265"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Yolcuların ve yüklerin kontrolden geçerek komşu ülkeye geçtiği yer.</a:t>
              </a:r>
            </a:p>
          </p:txBody>
        </p:sp>
      </p:grpSp>
      <p:grpSp>
        <p:nvGrpSpPr>
          <p:cNvPr id="17" name="Adım 2 grubu"/>
          <p:cNvGrpSpPr/>
          <p:nvPr/>
        </p:nvGrpSpPr>
        <p:grpSpPr>
          <a:xfrm>
            <a:off x="7975600" y="1435298"/>
            <a:ext cx="3454400" cy="4673402"/>
            <a:chOff x="7975600" y="1435298"/>
            <a:chExt cx="3454400" cy="4673402"/>
          </a:xfrm>
        </p:grpSpPr>
        <p:sp>
          <p:nvSpPr>
            <p:cNvPr id="18" name="Şekil 18"/>
            <p:cNvSpPr/>
            <p:nvPr/>
          </p:nvSpPr>
          <p:spPr>
            <a:xfrm>
              <a:off x="7975600" y="1435298"/>
              <a:ext cx="3454400" cy="4673402"/>
            </a:xfrm>
            <a:prstGeom prst="roundRect">
              <a:avLst>
                <a:gd name="adj" fmla="val 4779"/>
              </a:avLst>
            </a:prstGeom>
            <a:solidFill>
              <a:srgbClr val="EEF3FA"/>
            </a:solidFill>
            <a:ln>
              <a:noFill/>
            </a:ln>
          </p:spPr>
          <p:txBody>
            <a:bodyPr rtlCol="0" anchor="ctr"/>
            <a:lstStyle/>
            <a:p>
              <a:pPr algn="ctr"/>
            </a:p>
          </p:txBody>
        </p:sp>
        <p:sp>
          <p:nvSpPr>
            <p:cNvPr id="19" name="Şekil 19"/>
            <p:cNvSpPr/>
            <p:nvPr/>
          </p:nvSpPr>
          <p:spPr>
            <a:xfrm>
              <a:off x="8178800" y="1625798"/>
              <a:ext cx="520700" cy="520700"/>
            </a:xfrm>
            <a:prstGeom prst="star8">
              <a:avLst/>
            </a:prstGeom>
            <a:solidFill>
              <a:srgbClr val="0D7C7F"/>
            </a:solidFill>
            <a:ln>
              <a:noFill/>
            </a:ln>
          </p:spPr>
          <p:txBody>
            <a:bodyPr rtlCol="0" anchor="ctr"/>
            <a:lstStyle/>
            <a:p>
              <a:pPr algn="ctr"/>
            </a:p>
          </p:txBody>
        </p:sp>
        <p:pic>
          <p:nvPicPr>
            <p:cNvPr id="20" name="Görsel 20" descr="1bd157c5e450.png"/>
            <p:cNvPicPr>
              <a:picLocks noChangeAspect="1"/>
            </p:cNvPicPr>
            <p:nvPr/>
          </p:nvPicPr>
          <p:blipFill>
            <a:blip r:embed="rId4"/>
            <a:stretch>
              <a:fillRect/>
            </a:stretch>
          </p:blipFill>
          <p:spPr>
            <a:xfrm>
              <a:off x="8312150" y="1759148"/>
              <a:ext cx="254000" cy="254000"/>
            </a:xfrm>
            <a:prstGeom prst="rect">
              <a:avLst/>
            </a:prstGeom>
          </p:spPr>
        </p:pic>
        <p:sp>
          <p:nvSpPr>
            <p:cNvPr id="21" name="Metin 21"/>
            <p:cNvSpPr txBox="1"/>
            <p:nvPr/>
          </p:nvSpPr>
          <p:spPr>
            <a:xfrm>
              <a:off x="81788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SORU</a:t>
              </a:r>
            </a:p>
          </p:txBody>
        </p:sp>
        <p:sp>
          <p:nvSpPr>
            <p:cNvPr id="22" name="Metin 22"/>
            <p:cNvSpPr txBox="1"/>
            <p:nvPr/>
          </p:nvSpPr>
          <p:spPr>
            <a:xfrm>
              <a:off x="81788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Yolculuğa hazırlık</a:t>
              </a:r>
            </a:p>
          </p:txBody>
        </p:sp>
        <p:sp>
          <p:nvSpPr>
            <p:cNvPr id="23" name="Metin 23"/>
            <p:cNvSpPr txBox="1"/>
            <p:nvPr/>
          </p:nvSpPr>
          <p:spPr>
            <a:xfrm>
              <a:off x="8178800" y="2869193"/>
              <a:ext cx="3162300"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Komşu bir ülkeye giden yolcu, sınır kapısında hangi belgeyi gösterir?</a:t>
              </a:r>
            </a:p>
          </p:txBody>
        </p:sp>
      </p:grpSp>
      <p:grpSp>
        <p:nvGrpSpPr>
          <p:cNvPr id="24" name="Adım 3 grubu"/>
          <p:cNvGrpSpPr/>
          <p:nvPr/>
        </p:nvGrpSpPr>
        <p:grpSpPr>
          <a:xfrm>
            <a:off x="8178800" y="3590032"/>
            <a:ext cx="3048000" cy="1083766"/>
            <a:chOff x="8178800" y="3590032"/>
            <a:chExt cx="3048000" cy="1083766"/>
          </a:xfrm>
        </p:grpSpPr>
        <p:sp>
          <p:nvSpPr>
            <p:cNvPr id="25" name="Şekil 25"/>
            <p:cNvSpPr/>
            <p:nvPr/>
          </p:nvSpPr>
          <p:spPr>
            <a:xfrm>
              <a:off x="8178800" y="3590032"/>
              <a:ext cx="3048000" cy="1083766"/>
            </a:xfrm>
            <a:prstGeom prst="roundRect">
              <a:avLst>
                <a:gd name="adj" fmla="val 12890"/>
              </a:avLst>
            </a:prstGeom>
            <a:solidFill>
              <a:srgbClr val="FFFFFF"/>
            </a:solidFill>
            <a:ln w="19050">
              <a:solidFill>
                <a:srgbClr val="0D7C7F"/>
              </a:solidFill>
            </a:ln>
          </p:spPr>
          <p:txBody>
            <a:bodyPr rtlCol="0" anchor="ctr"/>
            <a:lstStyle/>
            <a:p>
              <a:pPr algn="ctr"/>
            </a:p>
          </p:txBody>
        </p:sp>
        <p:pic>
          <p:nvPicPr>
            <p:cNvPr id="26" name="Görsel 26" descr="7de94e269374.png"/>
            <p:cNvPicPr>
              <a:picLocks noChangeAspect="1"/>
            </p:cNvPicPr>
            <p:nvPr/>
          </p:nvPicPr>
          <p:blipFill>
            <a:blip r:embed="rId5"/>
            <a:stretch>
              <a:fillRect/>
            </a:stretch>
          </p:blipFill>
          <p:spPr>
            <a:xfrm>
              <a:off x="8362950" y="3723382"/>
              <a:ext cx="254000" cy="254000"/>
            </a:xfrm>
            <a:prstGeom prst="rect">
              <a:avLst/>
            </a:prstGeom>
          </p:spPr>
        </p:pic>
        <p:sp>
          <p:nvSpPr>
            <p:cNvPr id="27" name="Metin 27"/>
            <p:cNvSpPr txBox="1"/>
            <p:nvPr/>
          </p:nvSpPr>
          <p:spPr>
            <a:xfrm>
              <a:off x="8731250" y="3677726"/>
              <a:ext cx="2407285" cy="785693"/>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Pasaportunu ya da o ülkenin kabul ettiği geçerli bir kimlik belgesini.</a:t>
              </a:r>
            </a:p>
          </p:txBody>
        </p:sp>
      </p:grpSp>
      <p:sp>
        <p:nvSpPr>
          <p:cNvPr id="28" name="Metin 28"/>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29" name="Metin 29"/>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13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50"/>
                                        <p:tgtEl>
                                          <p:spTgt spid="10"/>
                                        </p:tgtEl>
                                      </p:cBhvr>
                                    </p:animEffect>
                                    <p:anim calcmode="lin" valueType="num">
                                      <p:cBhvr>
                                        <p:cTn id="8" dur="550" fill="hold"/>
                                        <p:tgtEl>
                                          <p:spTgt spid="10"/>
                                        </p:tgtEl>
                                        <p:attrNameLst>
                                          <p:attrName>ppt_x</p:attrName>
                                        </p:attrNameLst>
                                      </p:cBhvr>
                                      <p:tavLst>
                                        <p:tav tm="0">
                                          <p:val>
                                            <p:strVal val="#ppt_x"/>
                                          </p:val>
                                        </p:tav>
                                        <p:tav tm="100000">
                                          <p:val>
                                            <p:strVal val="#ppt_x"/>
                                          </p:val>
                                        </p:tav>
                                      </p:tavLst>
                                    </p:anim>
                                    <p:anim calcmode="lin" valueType="num">
                                      <p:cBhvr>
                                        <p:cTn id="9" dur="550" decel="100000" fill="hold"/>
                                        <p:tgtEl>
                                          <p:spTgt spid="10"/>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50"/>
                                        <p:tgtEl>
                                          <p:spTgt spid="17"/>
                                        </p:tgtEl>
                                      </p:cBhvr>
                                    </p:animEffect>
                                    <p:anim calcmode="lin" valueType="num">
                                      <p:cBhvr>
                                        <p:cTn id="15" dur="550" fill="hold"/>
                                        <p:tgtEl>
                                          <p:spTgt spid="17"/>
                                        </p:tgtEl>
                                        <p:attrNameLst>
                                          <p:attrName>ppt_x</p:attrName>
                                        </p:attrNameLst>
                                      </p:cBhvr>
                                      <p:tavLst>
                                        <p:tav tm="0">
                                          <p:val>
                                            <p:strVal val="#ppt_x"/>
                                          </p:val>
                                        </p:tav>
                                        <p:tav tm="100000">
                                          <p:val>
                                            <p:strVal val="#ppt_x"/>
                                          </p:val>
                                        </p:tav>
                                      </p:tavLst>
                                    </p:anim>
                                    <p:anim calcmode="lin" valueType="num">
                                      <p:cBhvr>
                                        <p:cTn id="16" dur="550" decel="100000" fill="hold"/>
                                        <p:tgtEl>
                                          <p:spTgt spid="17"/>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50"/>
                                        <p:tgtEl>
                                          <p:spTgt spid="24"/>
                                        </p:tgtEl>
                                      </p:cBhvr>
                                    </p:animEffect>
                                    <p:anim calcmode="lin" valueType="num">
                                      <p:cBhvr>
                                        <p:cTn id="22" dur="550" fill="hold"/>
                                        <p:tgtEl>
                                          <p:spTgt spid="24"/>
                                        </p:tgtEl>
                                        <p:attrNameLst>
                                          <p:attrName>ppt_x</p:attrName>
                                        </p:attrNameLst>
                                      </p:cBhvr>
                                      <p:tavLst>
                                        <p:tav tm="0">
                                          <p:val>
                                            <p:strVal val="#ppt_x"/>
                                          </p:val>
                                        </p:tav>
                                        <p:tav tm="100000">
                                          <p:val>
                                            <p:strVal val="#ppt_x"/>
                                          </p:val>
                                        </p:tav>
                                      </p:tavLst>
                                    </p:anim>
                                    <p:anim calcmode="lin" valueType="num">
                                      <p:cBhvr>
                                        <p:cTn id="23" dur="550" decel="100000" fill="hold"/>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GÖRSEL KAYNAK · SINIR</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Meriç’in üzerinde bir sınır kapısı</a:t>
            </a:r>
          </a:p>
        </p:txBody>
      </p:sp>
      <p:pic>
        <p:nvPicPr>
          <p:cNvPr id="4" name="Görsel 4" descr="İpsala Sınır Kapısı’nda Meriç Nehri üzerindeki köprü, Edirne (2007)"/>
          <p:cNvPicPr>
            <a:picLocks noChangeAspect="1"/>
          </p:cNvPicPr>
          <p:nvPr/>
        </p:nvPicPr>
        <p:blipFill>
          <a:blip r:embed="rId2"/>
          <a:srcRect l="16245" r="16245"/>
          <a:stretch>
            <a:fillRect/>
          </a:stretch>
        </p:blipFill>
        <p:spPr>
          <a:xfrm>
            <a:off x="762000" y="1435298"/>
            <a:ext cx="5408315" cy="4506317"/>
          </a:xfrm>
          <a:prstGeom prst="roundRect">
            <a:avLst>
              <a:gd name="adj" fmla="val 3381"/>
            </a:avLst>
          </a:prstGeom>
        </p:spPr>
      </p:pic>
      <p:sp>
        <p:nvSpPr>
          <p:cNvPr id="5" name="Şekil 5"/>
          <p:cNvSpPr/>
          <p:nvPr/>
        </p:nvSpPr>
        <p:spPr>
          <a:xfrm>
            <a:off x="3902968" y="5697141"/>
            <a:ext cx="2203847" cy="180975"/>
          </a:xfrm>
          <a:prstGeom prst="roundRect">
            <a:avLst>
              <a:gd name="adj" fmla="val 35087"/>
            </a:avLst>
          </a:prstGeom>
          <a:solidFill>
            <a:srgbClr val="0A1228">
              <a:alpha val="66000"/>
            </a:srgbClr>
          </a:solidFill>
          <a:ln>
            <a:noFill/>
          </a:ln>
        </p:spPr>
        <p:txBody>
          <a:bodyPr rtlCol="0" anchor="ctr"/>
          <a:lstStyle/>
          <a:p>
            <a:pPr algn="ctr"/>
          </a:p>
        </p:txBody>
      </p:sp>
      <p:sp>
        <p:nvSpPr>
          <p:cNvPr id="6" name="Metin 6"/>
          <p:cNvSpPr txBox="1"/>
          <p:nvPr/>
        </p:nvSpPr>
        <p:spPr>
          <a:xfrm>
            <a:off x="3979168" y="5701903"/>
            <a:ext cx="2305447" cy="123825"/>
          </a:xfrm>
          <a:prstGeom prst="rect">
            <a:avLst/>
          </a:prstGeom>
          <a:noFill/>
        </p:spPr>
        <p:txBody>
          <a:bodyPr wrap="none" lIns="0" rIns="0" tIns="0" bIns="0" anchor="t">
            <a:noAutofit/>
          </a:bodyPr>
          <a:lstStyle/>
          <a:p>
            <a:pPr algn="l">
              <a:lnSpc>
                <a:spcPts val="975"/>
              </a:lnSpc>
            </a:pPr>
            <a:r>
              <a:rPr sz="750" b="1" i="0" lang="tr-TR" kern="100" spc="8">
                <a:solidFill>
                  <a:srgbClr val="F3F6FD"/>
                </a:solidFill>
                <a:latin typeface="Calibri"/>
              </a:rPr>
              <a:t>KIZILSUNGUR · CC BY-SA 3.0 · Wikimedia Commons</a:t>
            </a:r>
          </a:p>
        </p:txBody>
      </p:sp>
      <p:sp>
        <p:nvSpPr>
          <p:cNvPr id="7" name="Metin 7"/>
          <p:cNvSpPr txBox="1"/>
          <p:nvPr/>
        </p:nvSpPr>
        <p:spPr>
          <a:xfrm>
            <a:off x="762000" y="5983653"/>
            <a:ext cx="5581623" cy="214630"/>
          </a:xfrm>
          <a:prstGeom prst="rect">
            <a:avLst/>
          </a:prstGeom>
          <a:noFill/>
        </p:spPr>
        <p:txBody>
          <a:bodyPr wrap="square" lIns="0" rIns="0" tIns="0" bIns="0" anchor="t">
            <a:noAutofit/>
          </a:bodyPr>
          <a:lstStyle/>
          <a:p>
            <a:pPr algn="l">
              <a:lnSpc>
                <a:spcPts val="1689"/>
              </a:lnSpc>
            </a:pPr>
            <a:r>
              <a:rPr sz="1300" b="1" i="0" lang="tr-TR" kern="100">
                <a:solidFill>
                  <a:srgbClr val="56627F"/>
                </a:solidFill>
                <a:latin typeface="Calibri"/>
              </a:rPr>
              <a:t>İpsala Sınır Kapısı’nda Meriç Nehri üzerindeki köprü, Edirne</a:t>
            </a:r>
          </a:p>
        </p:txBody>
      </p:sp>
      <p:sp>
        <p:nvSpPr>
          <p:cNvPr id="8" name="Şekil 8"/>
          <p:cNvSpPr/>
          <p:nvPr/>
        </p:nvSpPr>
        <p:spPr>
          <a:xfrm>
            <a:off x="6513215" y="1435298"/>
            <a:ext cx="4916785" cy="803870"/>
          </a:xfrm>
          <a:prstGeom prst="roundRect">
            <a:avLst>
              <a:gd name="adj" fmla="val 17378"/>
            </a:avLst>
          </a:prstGeom>
          <a:solidFill>
            <a:srgbClr val="EEF3FA"/>
          </a:solidFill>
          <a:ln>
            <a:noFill/>
          </a:ln>
        </p:spPr>
        <p:txBody>
          <a:bodyPr rtlCol="0" anchor="ctr"/>
          <a:lstStyle/>
          <a:p>
            <a:pPr algn="ctr"/>
          </a:p>
        </p:txBody>
      </p:sp>
      <p:sp>
        <p:nvSpPr>
          <p:cNvPr id="9" name="Şekil 9"/>
          <p:cNvSpPr/>
          <p:nvPr/>
        </p:nvSpPr>
        <p:spPr>
          <a:xfrm>
            <a:off x="6665615" y="1562298"/>
            <a:ext cx="393700" cy="393700"/>
          </a:xfrm>
          <a:prstGeom prst="star8">
            <a:avLst/>
          </a:prstGeom>
          <a:solidFill>
            <a:srgbClr val="2852B8"/>
          </a:solidFill>
          <a:ln>
            <a:noFill/>
          </a:ln>
        </p:spPr>
        <p:txBody>
          <a:bodyPr rtlCol="0" anchor="ctr"/>
          <a:lstStyle/>
          <a:p>
            <a:pPr algn="ctr"/>
          </a:p>
        </p:txBody>
      </p:sp>
      <p:pic>
        <p:nvPicPr>
          <p:cNvPr id="10" name="Görsel 10" descr="96a5f1ce3f82.png"/>
          <p:cNvPicPr>
            <a:picLocks noChangeAspect="1"/>
          </p:cNvPicPr>
          <p:nvPr/>
        </p:nvPicPr>
        <p:blipFill>
          <a:blip r:embed="rId3"/>
          <a:stretch>
            <a:fillRect/>
          </a:stretch>
        </p:blipFill>
        <p:spPr>
          <a:xfrm>
            <a:off x="6754515" y="1651198"/>
            <a:ext cx="215900" cy="215900"/>
          </a:xfrm>
          <a:prstGeom prst="rect">
            <a:avLst/>
          </a:prstGeom>
        </p:spPr>
      </p:pic>
      <p:sp>
        <p:nvSpPr>
          <p:cNvPr id="11" name="Metin 11"/>
          <p:cNvSpPr txBox="1"/>
          <p:nvPr/>
        </p:nvSpPr>
        <p:spPr>
          <a:xfrm>
            <a:off x="7211715" y="1558933"/>
            <a:ext cx="4205632"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Köprü </a:t>
            </a:r>
            <a:r>
              <a:rPr sz="1550" b="1" i="0" lang="tr-TR" kern="100">
                <a:solidFill>
                  <a:srgbClr val="14234B"/>
                </a:solidFill>
                <a:latin typeface="Calibri"/>
              </a:rPr>
              <a:t>Meriç Nehri</a:t>
            </a:r>
            <a:r>
              <a:rPr sz="1550" b="0" i="0" lang="tr-TR" kern="100">
                <a:solidFill>
                  <a:srgbClr val="1F2A4A"/>
                </a:solidFill>
                <a:latin typeface="Calibri"/>
              </a:rPr>
              <a:t>’nin üzerinde. Nehir burada Yunanistan’la sınırımızı oluşturur.</a:t>
            </a:r>
          </a:p>
        </p:txBody>
      </p:sp>
      <p:grpSp>
        <p:nvGrpSpPr>
          <p:cNvPr id="12" name="Adım 1 grubu"/>
          <p:cNvGrpSpPr/>
          <p:nvPr/>
        </p:nvGrpSpPr>
        <p:grpSpPr>
          <a:xfrm>
            <a:off x="6513215" y="2366169"/>
            <a:ext cx="4916785" cy="803870"/>
            <a:chOff x="6513215" y="2366169"/>
            <a:chExt cx="4916785" cy="803870"/>
          </a:xfrm>
        </p:grpSpPr>
        <p:sp>
          <p:nvSpPr>
            <p:cNvPr id="13" name="Şekil 13"/>
            <p:cNvSpPr/>
            <p:nvPr/>
          </p:nvSpPr>
          <p:spPr>
            <a:xfrm>
              <a:off x="6513215" y="2366169"/>
              <a:ext cx="4916785" cy="803870"/>
            </a:xfrm>
            <a:prstGeom prst="roundRect">
              <a:avLst>
                <a:gd name="adj" fmla="val 17378"/>
              </a:avLst>
            </a:prstGeom>
            <a:solidFill>
              <a:srgbClr val="EEF3FA"/>
            </a:solidFill>
            <a:ln>
              <a:noFill/>
            </a:ln>
          </p:spPr>
          <p:txBody>
            <a:bodyPr rtlCol="0" anchor="ctr"/>
            <a:lstStyle/>
            <a:p>
              <a:pPr algn="ctr"/>
            </a:p>
          </p:txBody>
        </p:sp>
        <p:sp>
          <p:nvSpPr>
            <p:cNvPr id="14" name="Şekil 14"/>
            <p:cNvSpPr/>
            <p:nvPr/>
          </p:nvSpPr>
          <p:spPr>
            <a:xfrm>
              <a:off x="6665615" y="2493169"/>
              <a:ext cx="393700" cy="393700"/>
            </a:xfrm>
            <a:prstGeom prst="star8">
              <a:avLst/>
            </a:prstGeom>
            <a:solidFill>
              <a:srgbClr val="0D7C7F"/>
            </a:solidFill>
            <a:ln>
              <a:noFill/>
            </a:ln>
          </p:spPr>
          <p:txBody>
            <a:bodyPr rtlCol="0" anchor="ctr"/>
            <a:lstStyle/>
            <a:p>
              <a:pPr algn="ctr"/>
            </a:p>
          </p:txBody>
        </p:sp>
        <p:pic>
          <p:nvPicPr>
            <p:cNvPr id="15" name="Görsel 15" descr="0966ad0b19b0.png"/>
            <p:cNvPicPr>
              <a:picLocks noChangeAspect="1"/>
            </p:cNvPicPr>
            <p:nvPr/>
          </p:nvPicPr>
          <p:blipFill>
            <a:blip r:embed="rId4"/>
            <a:stretch>
              <a:fillRect/>
            </a:stretch>
          </p:blipFill>
          <p:spPr>
            <a:xfrm>
              <a:off x="6754515" y="2582069"/>
              <a:ext cx="215900" cy="215900"/>
            </a:xfrm>
            <a:prstGeom prst="rect">
              <a:avLst/>
            </a:prstGeom>
          </p:spPr>
        </p:pic>
        <p:sp>
          <p:nvSpPr>
            <p:cNvPr id="16" name="Metin 16"/>
            <p:cNvSpPr txBox="1"/>
            <p:nvPr/>
          </p:nvSpPr>
          <p:spPr>
            <a:xfrm>
              <a:off x="7211715" y="2489803"/>
              <a:ext cx="4205632"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Köprünün üzerinde iki komşunun </a:t>
              </a:r>
              <a:r>
                <a:rPr sz="1550" b="1" i="0" lang="tr-TR" kern="100">
                  <a:solidFill>
                    <a:srgbClr val="14234B"/>
                  </a:solidFill>
                  <a:latin typeface="Calibri"/>
                </a:rPr>
                <a:t>bayrakları</a:t>
              </a:r>
              <a:r>
                <a:rPr sz="1550" b="0" i="0" lang="tr-TR" kern="100">
                  <a:solidFill>
                    <a:srgbClr val="1F2A4A"/>
                  </a:solidFill>
                  <a:latin typeface="Calibri"/>
                </a:rPr>
                <a:t> yan yana dalgalanıyor.</a:t>
              </a:r>
            </a:p>
          </p:txBody>
        </p:sp>
      </p:grpSp>
      <p:grpSp>
        <p:nvGrpSpPr>
          <p:cNvPr id="17" name="Adım 2 grubu"/>
          <p:cNvGrpSpPr/>
          <p:nvPr/>
        </p:nvGrpSpPr>
        <p:grpSpPr>
          <a:xfrm>
            <a:off x="6513215" y="3297039"/>
            <a:ext cx="4916785" cy="803870"/>
            <a:chOff x="6513215" y="3297039"/>
            <a:chExt cx="4916785" cy="803870"/>
          </a:xfrm>
        </p:grpSpPr>
        <p:sp>
          <p:nvSpPr>
            <p:cNvPr id="18" name="Şekil 18"/>
            <p:cNvSpPr/>
            <p:nvPr/>
          </p:nvSpPr>
          <p:spPr>
            <a:xfrm>
              <a:off x="6513215" y="3297039"/>
              <a:ext cx="4916785" cy="803870"/>
            </a:xfrm>
            <a:prstGeom prst="roundRect">
              <a:avLst>
                <a:gd name="adj" fmla="val 17378"/>
              </a:avLst>
            </a:prstGeom>
            <a:solidFill>
              <a:srgbClr val="EEF3FA"/>
            </a:solidFill>
            <a:ln>
              <a:noFill/>
            </a:ln>
          </p:spPr>
          <p:txBody>
            <a:bodyPr rtlCol="0" anchor="ctr"/>
            <a:lstStyle/>
            <a:p>
              <a:pPr algn="ctr"/>
            </a:p>
          </p:txBody>
        </p:sp>
        <p:sp>
          <p:nvSpPr>
            <p:cNvPr id="19" name="Şekil 19"/>
            <p:cNvSpPr/>
            <p:nvPr/>
          </p:nvSpPr>
          <p:spPr>
            <a:xfrm>
              <a:off x="6665615" y="3424039"/>
              <a:ext cx="393700" cy="393700"/>
            </a:xfrm>
            <a:prstGeom prst="star8">
              <a:avLst/>
            </a:prstGeom>
            <a:solidFill>
              <a:srgbClr val="2852B8"/>
            </a:solidFill>
            <a:ln>
              <a:noFill/>
            </a:ln>
          </p:spPr>
          <p:txBody>
            <a:bodyPr rtlCol="0" anchor="ctr"/>
            <a:lstStyle/>
            <a:p>
              <a:pPr algn="ctr"/>
            </a:p>
          </p:txBody>
        </p:sp>
        <p:pic>
          <p:nvPicPr>
            <p:cNvPr id="20" name="Görsel 20" descr="94a8f383f4e3.png"/>
            <p:cNvPicPr>
              <a:picLocks noChangeAspect="1"/>
            </p:cNvPicPr>
            <p:nvPr/>
          </p:nvPicPr>
          <p:blipFill>
            <a:blip r:embed="rId5"/>
            <a:stretch>
              <a:fillRect/>
            </a:stretch>
          </p:blipFill>
          <p:spPr>
            <a:xfrm>
              <a:off x="6754515" y="3512939"/>
              <a:ext cx="215900" cy="215900"/>
            </a:xfrm>
            <a:prstGeom prst="rect">
              <a:avLst/>
            </a:prstGeom>
          </p:spPr>
        </p:pic>
        <p:sp>
          <p:nvSpPr>
            <p:cNvPr id="21" name="Metin 21"/>
            <p:cNvSpPr txBox="1"/>
            <p:nvPr/>
          </p:nvSpPr>
          <p:spPr>
            <a:xfrm>
              <a:off x="7211715" y="3420674"/>
              <a:ext cx="4205632"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İki tarafta da </a:t>
              </a:r>
              <a:r>
                <a:rPr sz="1550" b="1" i="0" lang="tr-TR" kern="100">
                  <a:solidFill>
                    <a:srgbClr val="14234B"/>
                  </a:solidFill>
                  <a:latin typeface="Calibri"/>
                </a:rPr>
                <a:t>askerler</a:t>
              </a:r>
              <a:r>
                <a:rPr sz="1550" b="0" i="0" lang="tr-TR" kern="100">
                  <a:solidFill>
                    <a:srgbClr val="1F2A4A"/>
                  </a:solidFill>
                  <a:latin typeface="Calibri"/>
                </a:rPr>
                <a:t> nöbet tutar. Araçlar ve yolcular kontrolden geçer.</a:t>
              </a:r>
            </a:p>
          </p:txBody>
        </p:sp>
      </p:grpSp>
      <p:grpSp>
        <p:nvGrpSpPr>
          <p:cNvPr id="22" name="Adım 3 grubu"/>
          <p:cNvGrpSpPr/>
          <p:nvPr/>
        </p:nvGrpSpPr>
        <p:grpSpPr>
          <a:xfrm>
            <a:off x="6513215" y="4240609"/>
            <a:ext cx="4916785" cy="819150"/>
            <a:chOff x="6513215" y="4240609"/>
            <a:chExt cx="4916785" cy="819150"/>
          </a:xfrm>
        </p:grpSpPr>
        <p:sp>
          <p:nvSpPr>
            <p:cNvPr id="23" name="Şekil 23"/>
            <p:cNvSpPr/>
            <p:nvPr/>
          </p:nvSpPr>
          <p:spPr>
            <a:xfrm>
              <a:off x="6513215" y="4240609"/>
              <a:ext cx="4916785" cy="819150"/>
            </a:xfrm>
            <a:prstGeom prst="roundRect">
              <a:avLst>
                <a:gd name="adj" fmla="val 17054"/>
              </a:avLst>
            </a:prstGeom>
            <a:solidFill>
              <a:srgbClr val="DCF0EF"/>
            </a:solidFill>
            <a:ln>
              <a:noFill/>
            </a:ln>
          </p:spPr>
          <p:txBody>
            <a:bodyPr rtlCol="0" anchor="ctr"/>
            <a:lstStyle/>
            <a:p>
              <a:pPr algn="ctr"/>
            </a:p>
          </p:txBody>
        </p:sp>
        <p:pic>
          <p:nvPicPr>
            <p:cNvPr id="24" name="Görsel 24" descr="83ab3f37d32a.png"/>
            <p:cNvPicPr>
              <a:picLocks noChangeAspect="1"/>
            </p:cNvPicPr>
            <p:nvPr/>
          </p:nvPicPr>
          <p:blipFill>
            <a:blip r:embed="rId6"/>
            <a:stretch>
              <a:fillRect/>
            </a:stretch>
          </p:blipFill>
          <p:spPr>
            <a:xfrm>
              <a:off x="6703715" y="4504134"/>
              <a:ext cx="292100" cy="292100"/>
            </a:xfrm>
            <a:prstGeom prst="rect">
              <a:avLst/>
            </a:prstGeom>
          </p:spPr>
        </p:pic>
        <p:sp>
          <p:nvSpPr>
            <p:cNvPr id="25" name="Metin 25"/>
            <p:cNvSpPr txBox="1"/>
            <p:nvPr/>
          </p:nvSpPr>
          <p:spPr>
            <a:xfrm>
              <a:off x="7135515" y="4341257"/>
              <a:ext cx="4244685" cy="515938"/>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Fotoğrafta ülkemizin bittiği yeri bulabilir misin?</a:t>
              </a:r>
            </a:p>
          </p:txBody>
        </p:sp>
      </p:grpSp>
      <p:grpSp>
        <p:nvGrpSpPr>
          <p:cNvPr id="26" name="Adım 4 grubu"/>
          <p:cNvGrpSpPr/>
          <p:nvPr/>
        </p:nvGrpSpPr>
        <p:grpSpPr>
          <a:xfrm>
            <a:off x="6513215" y="5148659"/>
            <a:ext cx="4916785" cy="1083766"/>
            <a:chOff x="6513215" y="5148659"/>
            <a:chExt cx="4916785" cy="1083766"/>
          </a:xfrm>
        </p:grpSpPr>
        <p:sp>
          <p:nvSpPr>
            <p:cNvPr id="27" name="Şekil 27"/>
            <p:cNvSpPr/>
            <p:nvPr/>
          </p:nvSpPr>
          <p:spPr>
            <a:xfrm>
              <a:off x="6513215" y="5148659"/>
              <a:ext cx="4916785" cy="1083766"/>
            </a:xfrm>
            <a:prstGeom prst="roundRect">
              <a:avLst>
                <a:gd name="adj" fmla="val 12890"/>
              </a:avLst>
            </a:prstGeom>
            <a:solidFill>
              <a:srgbClr val="FFFFFF"/>
            </a:solidFill>
            <a:ln w="19050">
              <a:solidFill>
                <a:srgbClr val="0D7C7F"/>
              </a:solidFill>
            </a:ln>
          </p:spPr>
          <p:txBody>
            <a:bodyPr rtlCol="0" anchor="ctr"/>
            <a:lstStyle/>
            <a:p>
              <a:pPr algn="ctr"/>
            </a:p>
          </p:txBody>
        </p:sp>
        <p:pic>
          <p:nvPicPr>
            <p:cNvPr id="28" name="Görsel 28" descr="7de94e269374.png"/>
            <p:cNvPicPr>
              <a:picLocks noChangeAspect="1"/>
            </p:cNvPicPr>
            <p:nvPr/>
          </p:nvPicPr>
          <p:blipFill>
            <a:blip r:embed="rId7"/>
            <a:stretch>
              <a:fillRect/>
            </a:stretch>
          </p:blipFill>
          <p:spPr>
            <a:xfrm>
              <a:off x="6697365" y="5282009"/>
              <a:ext cx="254000" cy="254000"/>
            </a:xfrm>
            <a:prstGeom prst="rect">
              <a:avLst/>
            </a:prstGeom>
          </p:spPr>
        </p:pic>
        <p:sp>
          <p:nvSpPr>
            <p:cNvPr id="29" name="Metin 29"/>
            <p:cNvSpPr txBox="1"/>
            <p:nvPr/>
          </p:nvSpPr>
          <p:spPr>
            <a:xfrm>
              <a:off x="7065665" y="5236353"/>
              <a:ext cx="4322790" cy="785693"/>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Bayrakların olduğu yerde korkulukların rengi değişir. Kırmızı-beyaz kısım bizim tarafımız, mavi-beyaz kısım Yunanistan’ın tarafıdır.</a:t>
              </a:r>
            </a:p>
          </p:txBody>
        </p:sp>
      </p:grpSp>
      <p:sp>
        <p:nvSpPr>
          <p:cNvPr id="30" name="Metin 30"/>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1" name="Metin 31"/>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14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50"/>
                                        <p:tgtEl>
                                          <p:spTgt spid="12"/>
                                        </p:tgtEl>
                                      </p:cBhvr>
                                    </p:animEffect>
                                    <p:anim calcmode="lin" valueType="num">
                                      <p:cBhvr>
                                        <p:cTn id="8" dur="550" fill="hold"/>
                                        <p:tgtEl>
                                          <p:spTgt spid="12"/>
                                        </p:tgtEl>
                                        <p:attrNameLst>
                                          <p:attrName>ppt_x</p:attrName>
                                        </p:attrNameLst>
                                      </p:cBhvr>
                                      <p:tavLst>
                                        <p:tav tm="0">
                                          <p:val>
                                            <p:strVal val="#ppt_x"/>
                                          </p:val>
                                        </p:tav>
                                        <p:tav tm="100000">
                                          <p:val>
                                            <p:strVal val="#ppt_x"/>
                                          </p:val>
                                        </p:tav>
                                      </p:tavLst>
                                    </p:anim>
                                    <p:anim calcmode="lin" valueType="num">
                                      <p:cBhvr>
                                        <p:cTn id="9" dur="550" decel="100000" fill="hold"/>
                                        <p:tgtEl>
                                          <p:spTgt spid="12"/>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50"/>
                                        <p:tgtEl>
                                          <p:spTgt spid="17"/>
                                        </p:tgtEl>
                                      </p:cBhvr>
                                    </p:animEffect>
                                    <p:anim calcmode="lin" valueType="num">
                                      <p:cBhvr>
                                        <p:cTn id="15" dur="550" fill="hold"/>
                                        <p:tgtEl>
                                          <p:spTgt spid="17"/>
                                        </p:tgtEl>
                                        <p:attrNameLst>
                                          <p:attrName>ppt_x</p:attrName>
                                        </p:attrNameLst>
                                      </p:cBhvr>
                                      <p:tavLst>
                                        <p:tav tm="0">
                                          <p:val>
                                            <p:strVal val="#ppt_x"/>
                                          </p:val>
                                        </p:tav>
                                        <p:tav tm="100000">
                                          <p:val>
                                            <p:strVal val="#ppt_x"/>
                                          </p:val>
                                        </p:tav>
                                      </p:tavLst>
                                    </p:anim>
                                    <p:anim calcmode="lin" valueType="num">
                                      <p:cBhvr>
                                        <p:cTn id="16" dur="550" decel="100000" fill="hold"/>
                                        <p:tgtEl>
                                          <p:spTgt spid="17"/>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50"/>
                                        <p:tgtEl>
                                          <p:spTgt spid="22"/>
                                        </p:tgtEl>
                                      </p:cBhvr>
                                    </p:animEffect>
                                    <p:anim calcmode="lin" valueType="num">
                                      <p:cBhvr>
                                        <p:cTn id="22" dur="550" fill="hold"/>
                                        <p:tgtEl>
                                          <p:spTgt spid="22"/>
                                        </p:tgtEl>
                                        <p:attrNameLst>
                                          <p:attrName>ppt_x</p:attrName>
                                        </p:attrNameLst>
                                      </p:cBhvr>
                                      <p:tavLst>
                                        <p:tav tm="0">
                                          <p:val>
                                            <p:strVal val="#ppt_x"/>
                                          </p:val>
                                        </p:tav>
                                        <p:tav tm="100000">
                                          <p:val>
                                            <p:strVal val="#ppt_x"/>
                                          </p:val>
                                        </p:tav>
                                      </p:tavLst>
                                    </p:anim>
                                    <p:anim calcmode="lin" valueType="num">
                                      <p:cBhvr>
                                        <p:cTn id="23" dur="550" decel="100000" fill="hold"/>
                                        <p:tgtEl>
                                          <p:spTgt spid="22"/>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50"/>
                                        <p:tgtEl>
                                          <p:spTgt spid="26"/>
                                        </p:tgtEl>
                                      </p:cBhvr>
                                    </p:animEffect>
                                    <p:anim calcmode="lin" valueType="num">
                                      <p:cBhvr>
                                        <p:cTn id="29" dur="550" fill="hold"/>
                                        <p:tgtEl>
                                          <p:spTgt spid="26"/>
                                        </p:tgtEl>
                                        <p:attrNameLst>
                                          <p:attrName>ppt_x</p:attrName>
                                        </p:attrNameLst>
                                      </p:cBhvr>
                                      <p:tavLst>
                                        <p:tav tm="0">
                                          <p:val>
                                            <p:strVal val="#ppt_x"/>
                                          </p:val>
                                        </p:tav>
                                        <p:tav tm="100000">
                                          <p:val>
                                            <p:strVal val="#ppt_x"/>
                                          </p:val>
                                        </p:tav>
                                      </p:tavLst>
                                    </p:anim>
                                    <p:anim calcmode="lin" valueType="num">
                                      <p:cBhvr>
                                        <p:cTn id="30" dur="550" decel="100000" fill="hold"/>
                                        <p:tgtEl>
                                          <p:spTgt spid="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1 · SINIRLARIMIZ VE KOMŞULARIMIZ</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Sınırları ve komşuları tanımak</a:t>
            </a:r>
          </a:p>
        </p:txBody>
      </p:sp>
      <p:sp>
        <p:nvSpPr>
          <p:cNvPr id="4" name="Şekil 4"/>
          <p:cNvSpPr/>
          <p:nvPr/>
        </p:nvSpPr>
        <p:spPr>
          <a:xfrm>
            <a:off x="762000" y="1435298"/>
            <a:ext cx="10668000" cy="571500"/>
          </a:xfrm>
          <a:prstGeom prst="roundRect">
            <a:avLst>
              <a:gd name="adj" fmla="val 24444"/>
            </a:avLst>
          </a:prstGeom>
          <a:solidFill>
            <a:srgbClr val="DCF0EF"/>
          </a:solidFill>
          <a:ln>
            <a:noFill/>
          </a:ln>
        </p:spPr>
        <p:txBody>
          <a:bodyPr rtlCol="0" anchor="ctr"/>
          <a:lstStyle/>
          <a:p>
            <a:pPr algn="ctr"/>
          </a:p>
        </p:txBody>
      </p:sp>
      <p:pic>
        <p:nvPicPr>
          <p:cNvPr id="5" name="Görsel 5" descr="83ab3f37d32a.png"/>
          <p:cNvPicPr>
            <a:picLocks noChangeAspect="1"/>
          </p:cNvPicPr>
          <p:nvPr/>
        </p:nvPicPr>
        <p:blipFill>
          <a:blip r:embed="rId2"/>
          <a:stretch>
            <a:fillRect/>
          </a:stretch>
        </p:blipFill>
        <p:spPr>
          <a:xfrm>
            <a:off x="952500" y="1574998"/>
            <a:ext cx="292100" cy="292100"/>
          </a:xfrm>
          <a:prstGeom prst="rect">
            <a:avLst/>
          </a:prstGeom>
        </p:spPr>
      </p:pic>
      <p:sp>
        <p:nvSpPr>
          <p:cNvPr id="6" name="Metin 6"/>
          <p:cNvSpPr txBox="1"/>
          <p:nvPr/>
        </p:nvSpPr>
        <p:spPr>
          <a:xfrm>
            <a:off x="1384300" y="1547058"/>
            <a:ext cx="5279779"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Sınırlarımızı ve komşularımızı tanımak bize ne kazandırır?</a:t>
            </a:r>
          </a:p>
        </p:txBody>
      </p:sp>
      <p:grpSp>
        <p:nvGrpSpPr>
          <p:cNvPr id="7" name="Adım 1 grubu"/>
          <p:cNvGrpSpPr/>
          <p:nvPr/>
        </p:nvGrpSpPr>
        <p:grpSpPr>
          <a:xfrm>
            <a:off x="762000" y="2171898"/>
            <a:ext cx="10668000" cy="849511"/>
            <a:chOff x="762000" y="2171898"/>
            <a:chExt cx="10668000" cy="849511"/>
          </a:xfrm>
        </p:grpSpPr>
        <p:sp>
          <p:nvSpPr>
            <p:cNvPr id="8" name="Şekil 8"/>
            <p:cNvSpPr/>
            <p:nvPr/>
          </p:nvSpPr>
          <p:spPr>
            <a:xfrm>
              <a:off x="762000" y="2171898"/>
              <a:ext cx="5029200" cy="849511"/>
            </a:xfrm>
            <a:prstGeom prst="roundRect">
              <a:avLst>
                <a:gd name="adj" fmla="val 14949"/>
              </a:avLst>
            </a:prstGeom>
            <a:solidFill>
              <a:srgbClr val="EEF3FA"/>
            </a:solidFill>
            <a:ln>
              <a:noFill/>
            </a:ln>
          </p:spPr>
          <p:txBody>
            <a:bodyPr rtlCol="0" anchor="ctr"/>
            <a:lstStyle/>
            <a:p>
              <a:pPr algn="ctr"/>
            </a:p>
          </p:txBody>
        </p:sp>
        <p:sp>
          <p:nvSpPr>
            <p:cNvPr id="9" name="Metin 9"/>
            <p:cNvSpPr txBox="1"/>
            <p:nvPr/>
          </p:nvSpPr>
          <p:spPr>
            <a:xfrm>
              <a:off x="952500" y="2414770"/>
              <a:ext cx="1757122"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Sınırlarımızı tanırız.</a:t>
              </a:r>
            </a:p>
          </p:txBody>
        </p:sp>
        <p:pic>
          <p:nvPicPr>
            <p:cNvPr id="10" name="Görsel 10" descr="ffd049008f3d.png"/>
            <p:cNvPicPr>
              <a:picLocks noChangeAspect="1"/>
            </p:cNvPicPr>
            <p:nvPr/>
          </p:nvPicPr>
          <p:blipFill>
            <a:blip r:embed="rId3"/>
            <a:stretch>
              <a:fillRect/>
            </a:stretch>
          </p:blipFill>
          <p:spPr>
            <a:xfrm>
              <a:off x="5930900" y="2431554"/>
              <a:ext cx="330200" cy="330200"/>
            </a:xfrm>
            <a:prstGeom prst="rect">
              <a:avLst/>
            </a:prstGeom>
          </p:spPr>
        </p:pic>
        <p:sp>
          <p:nvSpPr>
            <p:cNvPr id="11" name="Şekil 11"/>
            <p:cNvSpPr/>
            <p:nvPr/>
          </p:nvSpPr>
          <p:spPr>
            <a:xfrm>
              <a:off x="6400800" y="2171898"/>
              <a:ext cx="5029200" cy="849511"/>
            </a:xfrm>
            <a:prstGeom prst="roundRect">
              <a:avLst>
                <a:gd name="adj" fmla="val 14949"/>
              </a:avLst>
            </a:prstGeom>
            <a:solidFill>
              <a:srgbClr val="0D7C7F"/>
            </a:solidFill>
            <a:ln>
              <a:noFill/>
            </a:ln>
          </p:spPr>
          <p:txBody>
            <a:bodyPr rtlCol="0" anchor="ctr"/>
            <a:lstStyle/>
            <a:p>
              <a:pPr algn="ctr"/>
            </a:p>
          </p:txBody>
        </p:sp>
        <p:sp>
          <p:nvSpPr>
            <p:cNvPr id="12" name="Metin 12"/>
            <p:cNvSpPr txBox="1"/>
            <p:nvPr/>
          </p:nvSpPr>
          <p:spPr>
            <a:xfrm>
              <a:off x="6591300" y="2278642"/>
              <a:ext cx="4467406" cy="513338"/>
            </a:xfrm>
            <a:prstGeom prst="rect">
              <a:avLst/>
            </a:prstGeom>
            <a:noFill/>
          </p:spPr>
          <p:txBody>
            <a:bodyPr wrap="square" lIns="0" rIns="0" tIns="0" bIns="0" anchor="t">
              <a:noAutofit/>
            </a:bodyPr>
            <a:lstStyle/>
            <a:p>
              <a:pPr algn="l">
                <a:lnSpc>
                  <a:spcPts val="2145"/>
                </a:lnSpc>
              </a:pPr>
              <a:r>
                <a:rPr sz="1650" b="1" i="0" lang="tr-TR" kern="100">
                  <a:solidFill>
                    <a:srgbClr val="FFFFFF"/>
                  </a:solidFill>
                  <a:latin typeface="Calibri"/>
                </a:rPr>
                <a:t>Vatanımızın nerede başlayıp bittiğini, devletimizin nerede söz sahibi olduğunu öğreniriz.</a:t>
              </a:r>
            </a:p>
          </p:txBody>
        </p:sp>
      </p:grpSp>
      <p:grpSp>
        <p:nvGrpSpPr>
          <p:cNvPr id="13" name="Adım 2 grubu"/>
          <p:cNvGrpSpPr/>
          <p:nvPr/>
        </p:nvGrpSpPr>
        <p:grpSpPr>
          <a:xfrm>
            <a:off x="762000" y="3161109"/>
            <a:ext cx="10668000" cy="577155"/>
            <a:chOff x="762000" y="3161109"/>
            <a:chExt cx="10668000" cy="577155"/>
          </a:xfrm>
        </p:grpSpPr>
        <p:sp>
          <p:nvSpPr>
            <p:cNvPr id="14" name="Şekil 14"/>
            <p:cNvSpPr/>
            <p:nvPr/>
          </p:nvSpPr>
          <p:spPr>
            <a:xfrm>
              <a:off x="762000" y="3161109"/>
              <a:ext cx="5029200" cy="577155"/>
            </a:xfrm>
            <a:prstGeom prst="roundRect">
              <a:avLst>
                <a:gd name="adj" fmla="val 22004"/>
              </a:avLst>
            </a:prstGeom>
            <a:solidFill>
              <a:srgbClr val="EEF3FA"/>
            </a:solidFill>
            <a:ln>
              <a:noFill/>
            </a:ln>
          </p:spPr>
          <p:txBody>
            <a:bodyPr rtlCol="0" anchor="ctr"/>
            <a:lstStyle/>
            <a:p>
              <a:pPr algn="ctr"/>
            </a:p>
          </p:txBody>
        </p:sp>
        <p:sp>
          <p:nvSpPr>
            <p:cNvPr id="15" name="Metin 15"/>
            <p:cNvSpPr txBox="1"/>
            <p:nvPr/>
          </p:nvSpPr>
          <p:spPr>
            <a:xfrm>
              <a:off x="952500" y="3267853"/>
              <a:ext cx="3977724"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Komşularımızın dilini ve kültürünü öğreniriz.</a:t>
              </a:r>
            </a:p>
          </p:txBody>
        </p:sp>
        <p:pic>
          <p:nvPicPr>
            <p:cNvPr id="16" name="Görsel 16" descr="ffd049008f3d.png"/>
            <p:cNvPicPr>
              <a:picLocks noChangeAspect="1"/>
            </p:cNvPicPr>
            <p:nvPr/>
          </p:nvPicPr>
          <p:blipFill>
            <a:blip r:embed="rId3"/>
            <a:stretch>
              <a:fillRect/>
            </a:stretch>
          </p:blipFill>
          <p:spPr>
            <a:xfrm>
              <a:off x="5930900" y="3284538"/>
              <a:ext cx="330200" cy="330200"/>
            </a:xfrm>
            <a:prstGeom prst="rect">
              <a:avLst/>
            </a:prstGeom>
          </p:spPr>
        </p:pic>
        <p:sp>
          <p:nvSpPr>
            <p:cNvPr id="17" name="Şekil 17"/>
            <p:cNvSpPr/>
            <p:nvPr/>
          </p:nvSpPr>
          <p:spPr>
            <a:xfrm>
              <a:off x="6400800" y="3161109"/>
              <a:ext cx="5029200" cy="577155"/>
            </a:xfrm>
            <a:prstGeom prst="roundRect">
              <a:avLst>
                <a:gd name="adj" fmla="val 22004"/>
              </a:avLst>
            </a:prstGeom>
            <a:solidFill>
              <a:srgbClr val="0D7C7F"/>
            </a:solidFill>
            <a:ln>
              <a:noFill/>
            </a:ln>
          </p:spPr>
          <p:txBody>
            <a:bodyPr rtlCol="0" anchor="ctr"/>
            <a:lstStyle/>
            <a:p>
              <a:pPr algn="ctr"/>
            </a:p>
          </p:txBody>
        </p:sp>
        <p:sp>
          <p:nvSpPr>
            <p:cNvPr id="18" name="Metin 18"/>
            <p:cNvSpPr txBox="1"/>
            <p:nvPr/>
          </p:nvSpPr>
          <p:spPr>
            <a:xfrm>
              <a:off x="6591300" y="3267853"/>
              <a:ext cx="3875110" cy="272415"/>
            </a:xfrm>
            <a:prstGeom prst="rect">
              <a:avLst/>
            </a:prstGeom>
            <a:noFill/>
          </p:spPr>
          <p:txBody>
            <a:bodyPr wrap="square" lIns="0" rIns="0" tIns="0" bIns="0" anchor="t">
              <a:noAutofit/>
            </a:bodyPr>
            <a:lstStyle/>
            <a:p>
              <a:pPr algn="l">
                <a:lnSpc>
                  <a:spcPts val="2145"/>
                </a:lnSpc>
              </a:pPr>
              <a:r>
                <a:rPr sz="1650" b="1" i="0" lang="tr-TR" kern="100">
                  <a:solidFill>
                    <a:srgbClr val="FFFFFF"/>
                  </a:solidFill>
                  <a:latin typeface="Calibri"/>
                </a:rPr>
                <a:t>Ön yargılardan uzaklaşır, dostluklar kurarız.</a:t>
              </a:r>
            </a:p>
          </p:txBody>
        </p:sp>
      </p:grpSp>
      <p:grpSp>
        <p:nvGrpSpPr>
          <p:cNvPr id="19" name="Adım 3 grubu"/>
          <p:cNvGrpSpPr/>
          <p:nvPr/>
        </p:nvGrpSpPr>
        <p:grpSpPr>
          <a:xfrm>
            <a:off x="762000" y="3877965"/>
            <a:ext cx="10668000" cy="577155"/>
            <a:chOff x="762000" y="3877965"/>
            <a:chExt cx="10668000" cy="577155"/>
          </a:xfrm>
        </p:grpSpPr>
        <p:sp>
          <p:nvSpPr>
            <p:cNvPr id="20" name="Şekil 20"/>
            <p:cNvSpPr/>
            <p:nvPr/>
          </p:nvSpPr>
          <p:spPr>
            <a:xfrm>
              <a:off x="762000" y="3877965"/>
              <a:ext cx="5029200" cy="577155"/>
            </a:xfrm>
            <a:prstGeom prst="roundRect">
              <a:avLst>
                <a:gd name="adj" fmla="val 22004"/>
              </a:avLst>
            </a:prstGeom>
            <a:solidFill>
              <a:srgbClr val="EEF3FA"/>
            </a:solidFill>
            <a:ln>
              <a:noFill/>
            </a:ln>
          </p:spPr>
          <p:txBody>
            <a:bodyPr rtlCol="0" anchor="ctr"/>
            <a:lstStyle/>
            <a:p>
              <a:pPr algn="ctr"/>
            </a:p>
          </p:txBody>
        </p:sp>
        <p:sp>
          <p:nvSpPr>
            <p:cNvPr id="21" name="Metin 21"/>
            <p:cNvSpPr txBox="1"/>
            <p:nvPr/>
          </p:nvSpPr>
          <p:spPr>
            <a:xfrm>
              <a:off x="952500" y="3984708"/>
              <a:ext cx="3656863"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Komşularımızla ticaret ve turizm yaparız.</a:t>
              </a:r>
            </a:p>
          </p:txBody>
        </p:sp>
        <p:pic>
          <p:nvPicPr>
            <p:cNvPr id="22" name="Görsel 22" descr="ffd049008f3d.png"/>
            <p:cNvPicPr>
              <a:picLocks noChangeAspect="1"/>
            </p:cNvPicPr>
            <p:nvPr/>
          </p:nvPicPr>
          <p:blipFill>
            <a:blip r:embed="rId3"/>
            <a:stretch>
              <a:fillRect/>
            </a:stretch>
          </p:blipFill>
          <p:spPr>
            <a:xfrm>
              <a:off x="5930900" y="4001393"/>
              <a:ext cx="330200" cy="330200"/>
            </a:xfrm>
            <a:prstGeom prst="rect">
              <a:avLst/>
            </a:prstGeom>
          </p:spPr>
        </p:pic>
        <p:sp>
          <p:nvSpPr>
            <p:cNvPr id="23" name="Şekil 23"/>
            <p:cNvSpPr/>
            <p:nvPr/>
          </p:nvSpPr>
          <p:spPr>
            <a:xfrm>
              <a:off x="6400800" y="3877965"/>
              <a:ext cx="5029200" cy="577155"/>
            </a:xfrm>
            <a:prstGeom prst="roundRect">
              <a:avLst>
                <a:gd name="adj" fmla="val 22004"/>
              </a:avLst>
            </a:prstGeom>
            <a:solidFill>
              <a:srgbClr val="0D7C7F"/>
            </a:solidFill>
            <a:ln>
              <a:noFill/>
            </a:ln>
          </p:spPr>
          <p:txBody>
            <a:bodyPr rtlCol="0" anchor="ctr"/>
            <a:lstStyle/>
            <a:p>
              <a:pPr algn="ctr"/>
            </a:p>
          </p:txBody>
        </p:sp>
        <p:sp>
          <p:nvSpPr>
            <p:cNvPr id="24" name="Metin 24"/>
            <p:cNvSpPr txBox="1"/>
            <p:nvPr/>
          </p:nvSpPr>
          <p:spPr>
            <a:xfrm>
              <a:off x="6591300" y="3984708"/>
              <a:ext cx="3228608" cy="272415"/>
            </a:xfrm>
            <a:prstGeom prst="rect">
              <a:avLst/>
            </a:prstGeom>
            <a:noFill/>
          </p:spPr>
          <p:txBody>
            <a:bodyPr wrap="square" lIns="0" rIns="0" tIns="0" bIns="0" anchor="t">
              <a:noAutofit/>
            </a:bodyPr>
            <a:lstStyle/>
            <a:p>
              <a:pPr algn="l">
                <a:lnSpc>
                  <a:spcPts val="2145"/>
                </a:lnSpc>
              </a:pPr>
              <a:r>
                <a:rPr sz="1650" b="1" i="0" lang="tr-TR" kern="100">
                  <a:solidFill>
                    <a:srgbClr val="FFFFFF"/>
                  </a:solidFill>
                  <a:latin typeface="Calibri"/>
                </a:rPr>
                <a:t>Ürün alıp satarız; iki ülke de kazanır.</a:t>
              </a:r>
            </a:p>
          </p:txBody>
        </p:sp>
      </p:grpSp>
      <p:grpSp>
        <p:nvGrpSpPr>
          <p:cNvPr id="25" name="Adım 4 grubu"/>
          <p:cNvGrpSpPr/>
          <p:nvPr/>
        </p:nvGrpSpPr>
        <p:grpSpPr>
          <a:xfrm>
            <a:off x="762000" y="4594820"/>
            <a:ext cx="10668000" cy="577155"/>
            <a:chOff x="762000" y="4594820"/>
            <a:chExt cx="10668000" cy="577155"/>
          </a:xfrm>
        </p:grpSpPr>
        <p:sp>
          <p:nvSpPr>
            <p:cNvPr id="26" name="Şekil 26"/>
            <p:cNvSpPr/>
            <p:nvPr/>
          </p:nvSpPr>
          <p:spPr>
            <a:xfrm>
              <a:off x="762000" y="4594820"/>
              <a:ext cx="5029200" cy="577155"/>
            </a:xfrm>
            <a:prstGeom prst="roundRect">
              <a:avLst>
                <a:gd name="adj" fmla="val 22004"/>
              </a:avLst>
            </a:prstGeom>
            <a:solidFill>
              <a:srgbClr val="EEF3FA"/>
            </a:solidFill>
            <a:ln>
              <a:noFill/>
            </a:ln>
          </p:spPr>
          <p:txBody>
            <a:bodyPr rtlCol="0" anchor="ctr"/>
            <a:lstStyle/>
            <a:p>
              <a:pPr algn="ctr"/>
            </a:p>
          </p:txBody>
        </p:sp>
        <p:sp>
          <p:nvSpPr>
            <p:cNvPr id="27" name="Metin 27"/>
            <p:cNvSpPr txBox="1"/>
            <p:nvPr/>
          </p:nvSpPr>
          <p:spPr>
            <a:xfrm>
              <a:off x="952500" y="4701564"/>
              <a:ext cx="2991039"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Ortak sorunlarda birlikte çalışırız.</a:t>
              </a:r>
            </a:p>
          </p:txBody>
        </p:sp>
        <p:pic>
          <p:nvPicPr>
            <p:cNvPr id="28" name="Görsel 28" descr="ffd049008f3d.png"/>
            <p:cNvPicPr>
              <a:picLocks noChangeAspect="1"/>
            </p:cNvPicPr>
            <p:nvPr/>
          </p:nvPicPr>
          <p:blipFill>
            <a:blip r:embed="rId3"/>
            <a:stretch>
              <a:fillRect/>
            </a:stretch>
          </p:blipFill>
          <p:spPr>
            <a:xfrm>
              <a:off x="5930900" y="4718248"/>
              <a:ext cx="330200" cy="330200"/>
            </a:xfrm>
            <a:prstGeom prst="rect">
              <a:avLst/>
            </a:prstGeom>
          </p:spPr>
        </p:pic>
        <p:sp>
          <p:nvSpPr>
            <p:cNvPr id="29" name="Şekil 29"/>
            <p:cNvSpPr/>
            <p:nvPr/>
          </p:nvSpPr>
          <p:spPr>
            <a:xfrm>
              <a:off x="6400800" y="4594820"/>
              <a:ext cx="5029200" cy="577155"/>
            </a:xfrm>
            <a:prstGeom prst="roundRect">
              <a:avLst>
                <a:gd name="adj" fmla="val 22004"/>
              </a:avLst>
            </a:prstGeom>
            <a:solidFill>
              <a:srgbClr val="0D7C7F"/>
            </a:solidFill>
            <a:ln>
              <a:noFill/>
            </a:ln>
          </p:spPr>
          <p:txBody>
            <a:bodyPr rtlCol="0" anchor="ctr"/>
            <a:lstStyle/>
            <a:p>
              <a:pPr algn="ctr"/>
            </a:p>
          </p:txBody>
        </p:sp>
        <p:sp>
          <p:nvSpPr>
            <p:cNvPr id="30" name="Metin 30"/>
            <p:cNvSpPr txBox="1"/>
            <p:nvPr/>
          </p:nvSpPr>
          <p:spPr>
            <a:xfrm>
              <a:off x="6591300" y="4701564"/>
              <a:ext cx="4274279" cy="272415"/>
            </a:xfrm>
            <a:prstGeom prst="rect">
              <a:avLst/>
            </a:prstGeom>
            <a:noFill/>
          </p:spPr>
          <p:txBody>
            <a:bodyPr wrap="square" lIns="0" rIns="0" tIns="0" bIns="0" anchor="t">
              <a:noAutofit/>
            </a:bodyPr>
            <a:lstStyle/>
            <a:p>
              <a:pPr algn="l">
                <a:lnSpc>
                  <a:spcPts val="2145"/>
                </a:lnSpc>
              </a:pPr>
              <a:r>
                <a:rPr sz="1650" b="1" i="0" lang="tr-TR" kern="100">
                  <a:solidFill>
                    <a:srgbClr val="FFFFFF"/>
                  </a:solidFill>
                  <a:latin typeface="Calibri"/>
                </a:rPr>
                <a:t>Afet gibi zor günlerde birbirimize yardım ederiz.</a:t>
              </a:r>
            </a:p>
          </p:txBody>
        </p:sp>
      </p:grpSp>
      <p:sp>
        <p:nvSpPr>
          <p:cNvPr id="31" name="Metin 31"/>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2" name="Metin 32"/>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15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50"/>
                                        <p:tgtEl>
                                          <p:spTgt spid="7"/>
                                        </p:tgtEl>
                                      </p:cBhvr>
                                    </p:animEffect>
                                    <p:anim calcmode="lin" valueType="num">
                                      <p:cBhvr>
                                        <p:cTn id="8" dur="550" fill="hold"/>
                                        <p:tgtEl>
                                          <p:spTgt spid="7"/>
                                        </p:tgtEl>
                                        <p:attrNameLst>
                                          <p:attrName>ppt_x</p:attrName>
                                        </p:attrNameLst>
                                      </p:cBhvr>
                                      <p:tavLst>
                                        <p:tav tm="0">
                                          <p:val>
                                            <p:strVal val="#ppt_x"/>
                                          </p:val>
                                        </p:tav>
                                        <p:tav tm="100000">
                                          <p:val>
                                            <p:strVal val="#ppt_x"/>
                                          </p:val>
                                        </p:tav>
                                      </p:tavLst>
                                    </p:anim>
                                    <p:anim calcmode="lin" valueType="num">
                                      <p:cBhvr>
                                        <p:cTn id="9" dur="550" decel="100000" fill="hold"/>
                                        <p:tgtEl>
                                          <p:spTgt spid="7"/>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50"/>
                                        <p:tgtEl>
                                          <p:spTgt spid="13"/>
                                        </p:tgtEl>
                                      </p:cBhvr>
                                    </p:animEffect>
                                    <p:anim calcmode="lin" valueType="num">
                                      <p:cBhvr>
                                        <p:cTn id="15" dur="550" fill="hold"/>
                                        <p:tgtEl>
                                          <p:spTgt spid="13"/>
                                        </p:tgtEl>
                                        <p:attrNameLst>
                                          <p:attrName>ppt_x</p:attrName>
                                        </p:attrNameLst>
                                      </p:cBhvr>
                                      <p:tavLst>
                                        <p:tav tm="0">
                                          <p:val>
                                            <p:strVal val="#ppt_x"/>
                                          </p:val>
                                        </p:tav>
                                        <p:tav tm="100000">
                                          <p:val>
                                            <p:strVal val="#ppt_x"/>
                                          </p:val>
                                        </p:tav>
                                      </p:tavLst>
                                    </p:anim>
                                    <p:anim calcmode="lin" valueType="num">
                                      <p:cBhvr>
                                        <p:cTn id="16" dur="550" decel="100000" fill="hold"/>
                                        <p:tgtEl>
                                          <p:spTgt spid="13"/>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50"/>
                                        <p:tgtEl>
                                          <p:spTgt spid="19"/>
                                        </p:tgtEl>
                                      </p:cBhvr>
                                    </p:animEffect>
                                    <p:anim calcmode="lin" valueType="num">
                                      <p:cBhvr>
                                        <p:cTn id="22" dur="550" fill="hold"/>
                                        <p:tgtEl>
                                          <p:spTgt spid="19"/>
                                        </p:tgtEl>
                                        <p:attrNameLst>
                                          <p:attrName>ppt_x</p:attrName>
                                        </p:attrNameLst>
                                      </p:cBhvr>
                                      <p:tavLst>
                                        <p:tav tm="0">
                                          <p:val>
                                            <p:strVal val="#ppt_x"/>
                                          </p:val>
                                        </p:tav>
                                        <p:tav tm="100000">
                                          <p:val>
                                            <p:strVal val="#ppt_x"/>
                                          </p:val>
                                        </p:tav>
                                      </p:tavLst>
                                    </p:anim>
                                    <p:anim calcmode="lin" valueType="num">
                                      <p:cBhvr>
                                        <p:cTn id="23" dur="550" decel="100000" fill="hold"/>
                                        <p:tgtEl>
                                          <p:spTgt spid="19"/>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50"/>
                                        <p:tgtEl>
                                          <p:spTgt spid="25"/>
                                        </p:tgtEl>
                                      </p:cBhvr>
                                    </p:animEffect>
                                    <p:anim calcmode="lin" valueType="num">
                                      <p:cBhvr>
                                        <p:cTn id="29" dur="550" fill="hold"/>
                                        <p:tgtEl>
                                          <p:spTgt spid="25"/>
                                        </p:tgtEl>
                                        <p:attrNameLst>
                                          <p:attrName>ppt_x</p:attrName>
                                        </p:attrNameLst>
                                      </p:cBhvr>
                                      <p:tavLst>
                                        <p:tav tm="0">
                                          <p:val>
                                            <p:strVal val="#ppt_x"/>
                                          </p:val>
                                        </p:tav>
                                        <p:tav tm="100000">
                                          <p:val>
                                            <p:strVal val="#ppt_x"/>
                                          </p:val>
                                        </p:tav>
                                      </p:tavLst>
                                    </p:anim>
                                    <p:anim calcmode="lin" valueType="num">
                                      <p:cBhvr>
                                        <p:cTn id="30" dur="550" decel="100000" fill="hold"/>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4234B"/>
        </a:solidFill>
        <a:effectLst/>
      </p:bgPr>
    </p:bg>
    <p:spTree>
      <p:nvGrpSpPr>
        <p:cNvPr id="1" name=""/>
        <p:cNvGrpSpPr/>
        <p:nvPr/>
      </p:nvGrpSpPr>
      <p:grpSpPr/>
      <p:pic>
        <p:nvPicPr>
          <p:cNvPr id="2" name="Görsel 2" descr="9d2452d25223.png"/>
          <p:cNvPicPr>
            <a:picLocks noChangeAspect="1"/>
          </p:cNvPicPr>
          <p:nvPr/>
        </p:nvPicPr>
        <p:blipFill>
          <a:blip r:embed="rId2"/>
          <a:stretch>
            <a:fillRect/>
          </a:stretch>
        </p:blipFill>
        <p:spPr>
          <a:xfrm>
            <a:off x="0" y="0"/>
            <a:ext cx="12192000" cy="6858000"/>
          </a:xfrm>
          <a:prstGeom prst="rect">
            <a:avLst/>
          </a:prstGeom>
        </p:spPr>
      </p:pic>
      <p:sp>
        <p:nvSpPr>
          <p:cNvPr id="3" name="Şekil 3"/>
          <p:cNvSpPr/>
          <p:nvPr/>
        </p:nvSpPr>
        <p:spPr>
          <a:xfrm>
            <a:off x="1270000" y="1618159"/>
            <a:ext cx="1206500" cy="1206500"/>
          </a:xfrm>
          <a:prstGeom prst="star8">
            <a:avLst/>
          </a:prstGeom>
          <a:solidFill>
            <a:srgbClr val="DEAE45"/>
          </a:solidFill>
          <a:ln>
            <a:noFill/>
          </a:ln>
        </p:spPr>
        <p:txBody>
          <a:bodyPr rtlCol="0" anchor="ctr"/>
          <a:lstStyle/>
          <a:p>
            <a:pPr algn="ctr"/>
          </a:p>
        </p:txBody>
      </p:sp>
      <p:sp>
        <p:nvSpPr>
          <p:cNvPr id="4" name="Metin 4"/>
          <p:cNvSpPr txBox="1"/>
          <p:nvPr/>
        </p:nvSpPr>
        <p:spPr>
          <a:xfrm>
            <a:off x="1677690" y="1950645"/>
            <a:ext cx="438897" cy="717550"/>
          </a:xfrm>
          <a:prstGeom prst="rect">
            <a:avLst/>
          </a:prstGeom>
          <a:noFill/>
        </p:spPr>
        <p:txBody>
          <a:bodyPr wrap="square" lIns="0" rIns="0" tIns="0" bIns="0" anchor="t">
            <a:noAutofit/>
          </a:bodyPr>
          <a:lstStyle/>
          <a:p>
            <a:pPr algn="l">
              <a:lnSpc>
                <a:spcPts val="5200"/>
              </a:lnSpc>
            </a:pPr>
            <a:r>
              <a:rPr sz="5200" b="1" i="0" lang="tr-TR" kern="100">
                <a:solidFill>
                  <a:srgbClr val="14234B"/>
                </a:solidFill>
                <a:latin typeface="Cambria"/>
              </a:rPr>
              <a:t>2</a:t>
            </a:r>
          </a:p>
        </p:txBody>
      </p:sp>
      <p:sp>
        <p:nvSpPr>
          <p:cNvPr id="5" name="Metin 5"/>
          <p:cNvSpPr txBox="1"/>
          <p:nvPr/>
        </p:nvSpPr>
        <p:spPr>
          <a:xfrm>
            <a:off x="1270000" y="2993823"/>
            <a:ext cx="10452100" cy="175260"/>
          </a:xfrm>
          <a:prstGeom prst="rect">
            <a:avLst/>
          </a:prstGeom>
          <a:noFill/>
        </p:spPr>
        <p:txBody>
          <a:bodyPr wrap="square" lIns="0" rIns="0" tIns="0" bIns="0" anchor="t">
            <a:noAutofit/>
          </a:bodyPr>
          <a:lstStyle/>
          <a:p>
            <a:pPr algn="l">
              <a:lnSpc>
                <a:spcPts val="1380"/>
              </a:lnSpc>
            </a:pPr>
            <a:r>
              <a:rPr sz="1150" b="1" i="0" lang="tr-TR" kern="100" spc="138">
                <a:solidFill>
                  <a:srgbClr val="DEAE45"/>
                </a:solidFill>
                <a:latin typeface="Calibri"/>
              </a:rPr>
              <a:t>BÖLÜM 2</a:t>
            </a:r>
          </a:p>
        </p:txBody>
      </p:sp>
      <p:sp>
        <p:nvSpPr>
          <p:cNvPr id="6" name="Metin 6"/>
          <p:cNvSpPr txBox="1"/>
          <p:nvPr/>
        </p:nvSpPr>
        <p:spPr>
          <a:xfrm>
            <a:off x="1270000" y="3276079"/>
            <a:ext cx="10452100" cy="737362"/>
          </a:xfrm>
          <a:prstGeom prst="rect">
            <a:avLst/>
          </a:prstGeom>
          <a:noFill/>
        </p:spPr>
        <p:txBody>
          <a:bodyPr wrap="square" lIns="0" rIns="0" tIns="0" bIns="0" anchor="t">
            <a:noAutofit/>
          </a:bodyPr>
          <a:lstStyle/>
          <a:p>
            <a:pPr algn="l">
              <a:lnSpc>
                <a:spcPts val="5512"/>
              </a:lnSpc>
            </a:pPr>
            <a:r>
              <a:rPr sz="5200" b="1" i="0" lang="tr-TR" kern="100" spc="-26">
                <a:solidFill>
                  <a:srgbClr val="F3F6FD"/>
                </a:solidFill>
                <a:latin typeface="Cambria"/>
              </a:rPr>
              <a:t>Bağımsızlığın sembolleri</a:t>
            </a:r>
          </a:p>
        </p:txBody>
      </p:sp>
      <p:sp>
        <p:nvSpPr>
          <p:cNvPr id="7" name="Metin 7"/>
          <p:cNvSpPr txBox="1"/>
          <p:nvPr/>
        </p:nvSpPr>
        <p:spPr>
          <a:xfrm>
            <a:off x="1270000" y="4084042"/>
            <a:ext cx="8499475" cy="330200"/>
          </a:xfrm>
          <a:prstGeom prst="rect">
            <a:avLst/>
          </a:prstGeom>
          <a:noFill/>
        </p:spPr>
        <p:txBody>
          <a:bodyPr wrap="square" lIns="0" rIns="0" tIns="0" bIns="0" anchor="t">
            <a:noAutofit/>
          </a:bodyPr>
          <a:lstStyle/>
          <a:p>
            <a:pPr algn="l">
              <a:lnSpc>
                <a:spcPts val="2600"/>
              </a:lnSpc>
            </a:pPr>
            <a:r>
              <a:rPr sz="2000" b="0" i="0" lang="tr-TR" kern="100">
                <a:solidFill>
                  <a:srgbClr val="B6C3E0"/>
                </a:solidFill>
                <a:latin typeface="Calibri"/>
              </a:rPr>
              <a:t>Bayrak, marş, para ve dil bir devlet için neden bu kadar önemli?</a:t>
            </a:r>
          </a:p>
        </p:txBody>
      </p:sp>
      <p:sp>
        <p:nvSpPr>
          <p:cNvPr id="8" name="Şekil 8"/>
          <p:cNvSpPr/>
          <p:nvPr/>
        </p:nvSpPr>
        <p:spPr>
          <a:xfrm>
            <a:off x="1270000" y="4652367"/>
            <a:ext cx="1089819" cy="333375"/>
          </a:xfrm>
          <a:prstGeom prst="roundRect">
            <a:avLst>
              <a:gd name="adj" fmla="val 50000"/>
            </a:avLst>
          </a:prstGeom>
          <a:noFill/>
          <a:ln w="12700">
            <a:solidFill>
              <a:srgbClr val="B6C3E0"/>
            </a:solidFill>
          </a:ln>
        </p:spPr>
        <p:txBody>
          <a:bodyPr rtlCol="0" anchor="ctr"/>
          <a:lstStyle/>
          <a:p>
            <a:pPr algn="ctr"/>
          </a:p>
        </p:txBody>
      </p:sp>
      <p:sp>
        <p:nvSpPr>
          <p:cNvPr id="9" name="Metin 9"/>
          <p:cNvSpPr txBox="1"/>
          <p:nvPr/>
        </p:nvSpPr>
        <p:spPr>
          <a:xfrm>
            <a:off x="1435100" y="4684435"/>
            <a:ext cx="816709"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Bağımsızlık</a:t>
            </a:r>
          </a:p>
        </p:txBody>
      </p:sp>
      <p:sp>
        <p:nvSpPr>
          <p:cNvPr id="10" name="Şekil 10"/>
          <p:cNvSpPr/>
          <p:nvPr/>
        </p:nvSpPr>
        <p:spPr>
          <a:xfrm>
            <a:off x="2448719" y="4652367"/>
            <a:ext cx="795338" cy="333375"/>
          </a:xfrm>
          <a:prstGeom prst="roundRect">
            <a:avLst>
              <a:gd name="adj" fmla="val 50000"/>
            </a:avLst>
          </a:prstGeom>
          <a:noFill/>
          <a:ln w="12700">
            <a:solidFill>
              <a:srgbClr val="B6C3E0"/>
            </a:solidFill>
          </a:ln>
        </p:spPr>
        <p:txBody>
          <a:bodyPr rtlCol="0" anchor="ctr"/>
          <a:lstStyle/>
          <a:p>
            <a:pPr algn="ctr"/>
          </a:p>
        </p:txBody>
      </p:sp>
      <p:sp>
        <p:nvSpPr>
          <p:cNvPr id="11" name="Metin 11"/>
          <p:cNvSpPr txBox="1"/>
          <p:nvPr/>
        </p:nvSpPr>
        <p:spPr>
          <a:xfrm>
            <a:off x="2613819" y="4684435"/>
            <a:ext cx="514866"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Bayrak</a:t>
            </a:r>
          </a:p>
        </p:txBody>
      </p:sp>
      <p:sp>
        <p:nvSpPr>
          <p:cNvPr id="12" name="Şekil 12"/>
          <p:cNvSpPr/>
          <p:nvPr/>
        </p:nvSpPr>
        <p:spPr>
          <a:xfrm>
            <a:off x="3332956" y="4652367"/>
            <a:ext cx="1012428" cy="333375"/>
          </a:xfrm>
          <a:prstGeom prst="roundRect">
            <a:avLst>
              <a:gd name="adj" fmla="val 50000"/>
            </a:avLst>
          </a:prstGeom>
          <a:noFill/>
          <a:ln w="12700">
            <a:solidFill>
              <a:srgbClr val="B6C3E0"/>
            </a:solidFill>
          </a:ln>
        </p:spPr>
        <p:txBody>
          <a:bodyPr rtlCol="0" anchor="ctr"/>
          <a:lstStyle/>
          <a:p>
            <a:pPr algn="ctr"/>
          </a:p>
        </p:txBody>
      </p:sp>
      <p:sp>
        <p:nvSpPr>
          <p:cNvPr id="13" name="Metin 13"/>
          <p:cNvSpPr txBox="1"/>
          <p:nvPr/>
        </p:nvSpPr>
        <p:spPr>
          <a:xfrm>
            <a:off x="3498056" y="4684435"/>
            <a:ext cx="737384"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Millî marş</a:t>
            </a:r>
          </a:p>
        </p:txBody>
      </p:sp>
      <p:sp>
        <p:nvSpPr>
          <p:cNvPr id="14" name="Şekil 14"/>
          <p:cNvSpPr/>
          <p:nvPr/>
        </p:nvSpPr>
        <p:spPr>
          <a:xfrm>
            <a:off x="4434284" y="4652367"/>
            <a:ext cx="1073547" cy="333375"/>
          </a:xfrm>
          <a:prstGeom prst="roundRect">
            <a:avLst>
              <a:gd name="adj" fmla="val 50000"/>
            </a:avLst>
          </a:prstGeom>
          <a:noFill/>
          <a:ln w="12700">
            <a:solidFill>
              <a:srgbClr val="B6C3E0"/>
            </a:solidFill>
          </a:ln>
        </p:spPr>
        <p:txBody>
          <a:bodyPr rtlCol="0" anchor="ctr"/>
          <a:lstStyle/>
          <a:p>
            <a:pPr algn="ctr"/>
          </a:p>
        </p:txBody>
      </p:sp>
      <p:sp>
        <p:nvSpPr>
          <p:cNvPr id="15" name="Metin 15"/>
          <p:cNvSpPr txBox="1"/>
          <p:nvPr/>
        </p:nvSpPr>
        <p:spPr>
          <a:xfrm>
            <a:off x="4599384" y="4684435"/>
            <a:ext cx="800031"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Para birimi</a:t>
            </a:r>
          </a:p>
        </p:txBody>
      </p:sp>
      <p:sp>
        <p:nvSpPr>
          <p:cNvPr id="16" name="Şekil 16"/>
          <p:cNvSpPr/>
          <p:nvPr/>
        </p:nvSpPr>
        <p:spPr>
          <a:xfrm>
            <a:off x="5596731" y="4652367"/>
            <a:ext cx="951607" cy="333375"/>
          </a:xfrm>
          <a:prstGeom prst="roundRect">
            <a:avLst>
              <a:gd name="adj" fmla="val 50000"/>
            </a:avLst>
          </a:prstGeom>
          <a:noFill/>
          <a:ln w="12700">
            <a:solidFill>
              <a:srgbClr val="B6C3E0"/>
            </a:solidFill>
          </a:ln>
        </p:spPr>
        <p:txBody>
          <a:bodyPr rtlCol="0" anchor="ctr"/>
          <a:lstStyle/>
          <a:p>
            <a:pPr algn="ctr"/>
          </a:p>
        </p:txBody>
      </p:sp>
      <p:sp>
        <p:nvSpPr>
          <p:cNvPr id="17" name="Metin 17"/>
          <p:cNvSpPr txBox="1"/>
          <p:nvPr/>
        </p:nvSpPr>
        <p:spPr>
          <a:xfrm>
            <a:off x="5761831" y="4684435"/>
            <a:ext cx="675042"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Resmî dil</a:t>
            </a:r>
          </a:p>
        </p:txBody>
      </p:sp>
      <p:sp>
        <p:nvSpPr>
          <p:cNvPr id="18" name="Şekil 18"/>
          <p:cNvSpPr/>
          <p:nvPr/>
        </p:nvSpPr>
        <p:spPr>
          <a:xfrm>
            <a:off x="6637238" y="4652367"/>
            <a:ext cx="682228" cy="333375"/>
          </a:xfrm>
          <a:prstGeom prst="roundRect">
            <a:avLst>
              <a:gd name="adj" fmla="val 50000"/>
            </a:avLst>
          </a:prstGeom>
          <a:noFill/>
          <a:ln w="12700">
            <a:solidFill>
              <a:srgbClr val="B6C3E0"/>
            </a:solidFill>
          </a:ln>
        </p:spPr>
        <p:txBody>
          <a:bodyPr rtlCol="0" anchor="ctr"/>
          <a:lstStyle/>
          <a:p>
            <a:pPr algn="ctr"/>
          </a:p>
        </p:txBody>
      </p:sp>
      <p:sp>
        <p:nvSpPr>
          <p:cNvPr id="19" name="Metin 19"/>
          <p:cNvSpPr txBox="1"/>
          <p:nvPr/>
        </p:nvSpPr>
        <p:spPr>
          <a:xfrm>
            <a:off x="6802338" y="4684435"/>
            <a:ext cx="398929"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Saygı</a:t>
            </a:r>
          </a:p>
        </p:txBody>
      </p:sp>
      <p:sp>
        <p:nvSpPr>
          <p:cNvPr id="20" name="Metin 20"/>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B6C3E0"/>
                </a:solidFill>
                <a:latin typeface="Calibri"/>
              </a:rPr>
              <a:t>Evimiz Dünya Sunusu · 5. Sınıf Sosyal Bilgiler</a:t>
            </a:r>
          </a:p>
        </p:txBody>
      </p:sp>
      <p:sp>
        <p:nvSpPr>
          <p:cNvPr id="21" name="Metin 21"/>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B6C3E0"/>
                </a:solidFill>
                <a:latin typeface="Calibri"/>
              </a:rPr>
              <a:t>16</a:t>
            </a:r>
          </a:p>
        </p:txBody>
      </p:sp>
    </p:spTree>
  </p:cSld>
  <p:clrMapOvr>
    <a:masterClrMapping/>
  </p:clrMapOvr>
  <p:transition spd="med">
    <p:fade/>
  </p:transition>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2 · BAĞIMSIZLIĞIN SEMBOLLERİ</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Bağımsız devlet ne demek?</a:t>
            </a:r>
          </a:p>
        </p:txBody>
      </p:sp>
      <p:sp>
        <p:nvSpPr>
          <p:cNvPr id="4" name="Şekil 4"/>
          <p:cNvSpPr/>
          <p:nvPr/>
        </p:nvSpPr>
        <p:spPr>
          <a:xfrm>
            <a:off x="762000" y="1435298"/>
            <a:ext cx="6324600" cy="916781"/>
          </a:xfrm>
          <a:prstGeom prst="roundRect">
            <a:avLst>
              <a:gd name="adj" fmla="val 15238"/>
            </a:avLst>
          </a:prstGeom>
          <a:solidFill>
            <a:srgbClr val="EEF3FA"/>
          </a:solidFill>
          <a:ln>
            <a:noFill/>
          </a:ln>
        </p:spPr>
        <p:txBody>
          <a:bodyPr rtlCol="0" anchor="ctr"/>
          <a:lstStyle/>
          <a:p>
            <a:pPr algn="ctr"/>
          </a:p>
        </p:txBody>
      </p:sp>
      <p:sp>
        <p:nvSpPr>
          <p:cNvPr id="5" name="Şekil 5"/>
          <p:cNvSpPr/>
          <p:nvPr/>
        </p:nvSpPr>
        <p:spPr>
          <a:xfrm>
            <a:off x="939800" y="1587698"/>
            <a:ext cx="444500" cy="444500"/>
          </a:xfrm>
          <a:prstGeom prst="star8">
            <a:avLst/>
          </a:prstGeom>
          <a:solidFill>
            <a:srgbClr val="2852B8"/>
          </a:solidFill>
          <a:ln>
            <a:noFill/>
          </a:ln>
        </p:spPr>
        <p:txBody>
          <a:bodyPr rtlCol="0" anchor="ctr"/>
          <a:lstStyle/>
          <a:p>
            <a:pPr algn="ctr"/>
          </a:p>
        </p:txBody>
      </p:sp>
      <p:pic>
        <p:nvPicPr>
          <p:cNvPr id="6" name="Görsel 6" descr="0966ad0b19b0.png"/>
          <p:cNvPicPr>
            <a:picLocks noChangeAspect="1"/>
          </p:cNvPicPr>
          <p:nvPr/>
        </p:nvPicPr>
        <p:blipFill>
          <a:blip r:embed="rId2"/>
          <a:stretch>
            <a:fillRect/>
          </a:stretch>
        </p:blipFill>
        <p:spPr>
          <a:xfrm>
            <a:off x="1054100" y="1701998"/>
            <a:ext cx="215900" cy="215900"/>
          </a:xfrm>
          <a:prstGeom prst="rect">
            <a:avLst/>
          </a:prstGeom>
        </p:spPr>
      </p:pic>
      <p:sp>
        <p:nvSpPr>
          <p:cNvPr id="7" name="Metin 7"/>
          <p:cNvSpPr txBox="1"/>
          <p:nvPr/>
        </p:nvSpPr>
        <p:spPr>
          <a:xfrm>
            <a:off x="1536700" y="1593921"/>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Bağımsız bir devlet kararlarını </a:t>
            </a:r>
            <a:r>
              <a:rPr sz="1700" b="1" i="0" lang="tr-TR" kern="100">
                <a:solidFill>
                  <a:srgbClr val="14234B"/>
                </a:solidFill>
                <a:latin typeface="Calibri"/>
              </a:rPr>
              <a:t>kendisi verir</a:t>
            </a:r>
            <a:r>
              <a:rPr sz="1700" b="0" i="0" lang="tr-TR" kern="100">
                <a:solidFill>
                  <a:srgbClr val="1F2A4A"/>
                </a:solidFill>
                <a:latin typeface="Calibri"/>
              </a:rPr>
              <a:t>; başka bir devletin buyruğunda değildir.</a:t>
            </a:r>
          </a:p>
        </p:txBody>
      </p:sp>
      <p:grpSp>
        <p:nvGrpSpPr>
          <p:cNvPr id="8" name="Adım 1 grubu"/>
          <p:cNvGrpSpPr/>
          <p:nvPr/>
        </p:nvGrpSpPr>
        <p:grpSpPr>
          <a:xfrm>
            <a:off x="762000" y="2479080"/>
            <a:ext cx="6324600" cy="916781"/>
            <a:chOff x="762000" y="2479080"/>
            <a:chExt cx="6324600" cy="916781"/>
          </a:xfrm>
        </p:grpSpPr>
        <p:sp>
          <p:nvSpPr>
            <p:cNvPr id="9" name="Şekil 9"/>
            <p:cNvSpPr/>
            <p:nvPr/>
          </p:nvSpPr>
          <p:spPr>
            <a:xfrm>
              <a:off x="762000" y="2479080"/>
              <a:ext cx="6324600" cy="916781"/>
            </a:xfrm>
            <a:prstGeom prst="roundRect">
              <a:avLst>
                <a:gd name="adj" fmla="val 15238"/>
              </a:avLst>
            </a:prstGeom>
            <a:solidFill>
              <a:srgbClr val="EEF3FA"/>
            </a:solidFill>
            <a:ln>
              <a:noFill/>
            </a:ln>
          </p:spPr>
          <p:txBody>
            <a:bodyPr rtlCol="0" anchor="ctr"/>
            <a:lstStyle/>
            <a:p>
              <a:pPr algn="ctr"/>
            </a:p>
          </p:txBody>
        </p:sp>
        <p:sp>
          <p:nvSpPr>
            <p:cNvPr id="10" name="Şekil 10"/>
            <p:cNvSpPr/>
            <p:nvPr/>
          </p:nvSpPr>
          <p:spPr>
            <a:xfrm>
              <a:off x="939800" y="2631480"/>
              <a:ext cx="444500" cy="444500"/>
            </a:xfrm>
            <a:prstGeom prst="star8">
              <a:avLst/>
            </a:prstGeom>
            <a:solidFill>
              <a:srgbClr val="0D7C7F"/>
            </a:solidFill>
            <a:ln>
              <a:noFill/>
            </a:ln>
          </p:spPr>
          <p:txBody>
            <a:bodyPr rtlCol="0" anchor="ctr"/>
            <a:lstStyle/>
            <a:p>
              <a:pPr algn="ctr"/>
            </a:p>
          </p:txBody>
        </p:sp>
        <p:pic>
          <p:nvPicPr>
            <p:cNvPr id="11" name="Görsel 11" descr="d9a6fe8a2db5.png"/>
            <p:cNvPicPr>
              <a:picLocks noChangeAspect="1"/>
            </p:cNvPicPr>
            <p:nvPr/>
          </p:nvPicPr>
          <p:blipFill>
            <a:blip r:embed="rId3"/>
            <a:stretch>
              <a:fillRect/>
            </a:stretch>
          </p:blipFill>
          <p:spPr>
            <a:xfrm>
              <a:off x="1054100" y="2745780"/>
              <a:ext cx="215900" cy="215900"/>
            </a:xfrm>
            <a:prstGeom prst="rect">
              <a:avLst/>
            </a:prstGeom>
          </p:spPr>
        </p:pic>
        <p:sp>
          <p:nvSpPr>
            <p:cNvPr id="12" name="Metin 12"/>
            <p:cNvSpPr txBox="1"/>
            <p:nvPr/>
          </p:nvSpPr>
          <p:spPr>
            <a:xfrm>
              <a:off x="1536700" y="2637703"/>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Her bağımsız devletin </a:t>
              </a:r>
              <a:r>
                <a:rPr sz="1700" b="1" i="0" lang="tr-TR" kern="100">
                  <a:solidFill>
                    <a:srgbClr val="14234B"/>
                  </a:solidFill>
                  <a:latin typeface="Calibri"/>
                </a:rPr>
                <a:t>kendine ait</a:t>
              </a:r>
              <a:r>
                <a:rPr sz="1700" b="0" i="0" lang="tr-TR" kern="100">
                  <a:solidFill>
                    <a:srgbClr val="1F2A4A"/>
                  </a:solidFill>
                  <a:latin typeface="Calibri"/>
                </a:rPr>
                <a:t> bayrağı, millî marşı, parası ve resmî dili vardır.</a:t>
              </a:r>
            </a:p>
          </p:txBody>
        </p:sp>
      </p:grpSp>
      <p:grpSp>
        <p:nvGrpSpPr>
          <p:cNvPr id="13" name="Adım 2 grubu"/>
          <p:cNvGrpSpPr/>
          <p:nvPr/>
        </p:nvGrpSpPr>
        <p:grpSpPr>
          <a:xfrm>
            <a:off x="762000" y="3522861"/>
            <a:ext cx="6324600" cy="749300"/>
            <a:chOff x="762000" y="3522861"/>
            <a:chExt cx="6324600" cy="749300"/>
          </a:xfrm>
        </p:grpSpPr>
        <p:sp>
          <p:nvSpPr>
            <p:cNvPr id="14" name="Şekil 14"/>
            <p:cNvSpPr/>
            <p:nvPr/>
          </p:nvSpPr>
          <p:spPr>
            <a:xfrm>
              <a:off x="762000" y="3522861"/>
              <a:ext cx="6324600" cy="749300"/>
            </a:xfrm>
            <a:prstGeom prst="roundRect">
              <a:avLst>
                <a:gd name="adj" fmla="val 18644"/>
              </a:avLst>
            </a:prstGeom>
            <a:solidFill>
              <a:srgbClr val="EEF3FA"/>
            </a:solidFill>
            <a:ln>
              <a:noFill/>
            </a:ln>
          </p:spPr>
          <p:txBody>
            <a:bodyPr rtlCol="0" anchor="ctr"/>
            <a:lstStyle/>
            <a:p>
              <a:pPr algn="ctr"/>
            </a:p>
          </p:txBody>
        </p:sp>
        <p:sp>
          <p:nvSpPr>
            <p:cNvPr id="15" name="Şekil 15"/>
            <p:cNvSpPr/>
            <p:nvPr/>
          </p:nvSpPr>
          <p:spPr>
            <a:xfrm>
              <a:off x="939800" y="3675261"/>
              <a:ext cx="444500" cy="444500"/>
            </a:xfrm>
            <a:prstGeom prst="star8">
              <a:avLst/>
            </a:prstGeom>
            <a:solidFill>
              <a:srgbClr val="2852B8"/>
            </a:solidFill>
            <a:ln>
              <a:noFill/>
            </a:ln>
          </p:spPr>
          <p:txBody>
            <a:bodyPr rtlCol="0" anchor="ctr"/>
            <a:lstStyle/>
            <a:p>
              <a:pPr algn="ctr"/>
            </a:p>
          </p:txBody>
        </p:sp>
        <p:pic>
          <p:nvPicPr>
            <p:cNvPr id="16" name="Görsel 16" descr="51dfc7ac72b9.png"/>
            <p:cNvPicPr>
              <a:picLocks noChangeAspect="1"/>
            </p:cNvPicPr>
            <p:nvPr/>
          </p:nvPicPr>
          <p:blipFill>
            <a:blip r:embed="rId4"/>
            <a:stretch>
              <a:fillRect/>
            </a:stretch>
          </p:blipFill>
          <p:spPr>
            <a:xfrm>
              <a:off x="1054100" y="3789561"/>
              <a:ext cx="215900" cy="215900"/>
            </a:xfrm>
            <a:prstGeom prst="rect">
              <a:avLst/>
            </a:prstGeom>
          </p:spPr>
        </p:pic>
        <p:sp>
          <p:nvSpPr>
            <p:cNvPr id="17" name="Metin 17"/>
            <p:cNvSpPr txBox="1"/>
            <p:nvPr/>
          </p:nvSpPr>
          <p:spPr>
            <a:xfrm>
              <a:off x="1536700" y="3681484"/>
              <a:ext cx="5176046"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Bu ortak işaretler bir milleti </a:t>
              </a:r>
              <a:r>
                <a:rPr sz="1700" b="1" i="0" lang="tr-TR" kern="100">
                  <a:solidFill>
                    <a:srgbClr val="14234B"/>
                  </a:solidFill>
                  <a:latin typeface="Calibri"/>
                </a:rPr>
                <a:t>bir arada tutar</a:t>
              </a:r>
              <a:r>
                <a:rPr sz="1700" b="0" i="0" lang="tr-TR" kern="100">
                  <a:solidFill>
                    <a:srgbClr val="1F2A4A"/>
                  </a:solidFill>
                  <a:latin typeface="Calibri"/>
                </a:rPr>
                <a:t>, ona güç verir.</a:t>
              </a:r>
            </a:p>
          </p:txBody>
        </p:sp>
      </p:grpSp>
      <p:grpSp>
        <p:nvGrpSpPr>
          <p:cNvPr id="18" name="Adım 3 grubu"/>
          <p:cNvGrpSpPr/>
          <p:nvPr/>
        </p:nvGrpSpPr>
        <p:grpSpPr>
          <a:xfrm>
            <a:off x="762000" y="4399161"/>
            <a:ext cx="6324600" cy="916781"/>
            <a:chOff x="762000" y="4399161"/>
            <a:chExt cx="6324600" cy="916781"/>
          </a:xfrm>
        </p:grpSpPr>
        <p:sp>
          <p:nvSpPr>
            <p:cNvPr id="19" name="Şekil 19"/>
            <p:cNvSpPr/>
            <p:nvPr/>
          </p:nvSpPr>
          <p:spPr>
            <a:xfrm>
              <a:off x="762000" y="4399161"/>
              <a:ext cx="6324600" cy="916781"/>
            </a:xfrm>
            <a:prstGeom prst="roundRect">
              <a:avLst>
                <a:gd name="adj" fmla="val 15238"/>
              </a:avLst>
            </a:prstGeom>
            <a:solidFill>
              <a:srgbClr val="EEF3FA"/>
            </a:solidFill>
            <a:ln>
              <a:noFill/>
            </a:ln>
          </p:spPr>
          <p:txBody>
            <a:bodyPr rtlCol="0" anchor="ctr"/>
            <a:lstStyle/>
            <a:p>
              <a:pPr algn="ctr"/>
            </a:p>
          </p:txBody>
        </p:sp>
        <p:sp>
          <p:nvSpPr>
            <p:cNvPr id="20" name="Şekil 20"/>
            <p:cNvSpPr/>
            <p:nvPr/>
          </p:nvSpPr>
          <p:spPr>
            <a:xfrm>
              <a:off x="939800" y="4551561"/>
              <a:ext cx="444500" cy="444500"/>
            </a:xfrm>
            <a:prstGeom prst="star8">
              <a:avLst/>
            </a:prstGeom>
            <a:solidFill>
              <a:srgbClr val="0D7C7F"/>
            </a:solidFill>
            <a:ln>
              <a:noFill/>
            </a:ln>
          </p:spPr>
          <p:txBody>
            <a:bodyPr rtlCol="0" anchor="ctr"/>
            <a:lstStyle/>
            <a:p>
              <a:pPr algn="ctr"/>
            </a:p>
          </p:txBody>
        </p:sp>
        <p:pic>
          <p:nvPicPr>
            <p:cNvPr id="21" name="Görsel 21" descr="58cdb26f93b8.png"/>
            <p:cNvPicPr>
              <a:picLocks noChangeAspect="1"/>
            </p:cNvPicPr>
            <p:nvPr/>
          </p:nvPicPr>
          <p:blipFill>
            <a:blip r:embed="rId5"/>
            <a:stretch>
              <a:fillRect/>
            </a:stretch>
          </p:blipFill>
          <p:spPr>
            <a:xfrm>
              <a:off x="1054100" y="4665861"/>
              <a:ext cx="215900" cy="215900"/>
            </a:xfrm>
            <a:prstGeom prst="rect">
              <a:avLst/>
            </a:prstGeom>
          </p:spPr>
        </p:pic>
        <p:sp>
          <p:nvSpPr>
            <p:cNvPr id="22" name="Metin 22"/>
            <p:cNvSpPr txBox="1"/>
            <p:nvPr/>
          </p:nvSpPr>
          <p:spPr>
            <a:xfrm>
              <a:off x="1536700" y="4557784"/>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Bir bayrağı görünce ya da bir marşı duyunca hangi devlete ait olduğunu </a:t>
              </a:r>
              <a:r>
                <a:rPr sz="1700" b="1" i="0" lang="tr-TR" kern="100">
                  <a:solidFill>
                    <a:srgbClr val="14234B"/>
                  </a:solidFill>
                  <a:latin typeface="Calibri"/>
                </a:rPr>
                <a:t>tanırız</a:t>
              </a:r>
              <a:r>
                <a:rPr sz="1700" b="0" i="0" lang="tr-TR" kern="100">
                  <a:solidFill>
                    <a:srgbClr val="1F2A4A"/>
                  </a:solidFill>
                  <a:latin typeface="Calibri"/>
                </a:rPr>
                <a:t>.</a:t>
              </a:r>
            </a:p>
          </p:txBody>
        </p:sp>
      </p:grpSp>
      <p:sp>
        <p:nvSpPr>
          <p:cNvPr id="23" name="Şekil 23"/>
          <p:cNvSpPr/>
          <p:nvPr/>
        </p:nvSpPr>
        <p:spPr>
          <a:xfrm>
            <a:off x="7366000" y="1435298"/>
            <a:ext cx="4064000" cy="1250255"/>
          </a:xfrm>
          <a:prstGeom prst="roundRect">
            <a:avLst>
              <a:gd name="adj" fmla="val 11173"/>
            </a:avLst>
          </a:prstGeom>
          <a:solidFill>
            <a:srgbClr val="FFFFFF"/>
          </a:solidFill>
          <a:ln w="12700">
            <a:solidFill>
              <a:srgbClr val="D5DEEB"/>
            </a:solidFill>
          </a:ln>
        </p:spPr>
        <p:txBody>
          <a:bodyPr rtlCol="0" anchor="ctr"/>
          <a:lstStyle/>
          <a:p>
            <a:pPr algn="ctr"/>
          </a:p>
        </p:txBody>
      </p:sp>
      <p:pic>
        <p:nvPicPr>
          <p:cNvPr id="24" name="Görsel 24" descr="10a9af3f76b8.png"/>
          <p:cNvPicPr>
            <a:picLocks noChangeAspect="1"/>
          </p:cNvPicPr>
          <p:nvPr/>
        </p:nvPicPr>
        <p:blipFill>
          <a:blip r:embed="rId6"/>
          <a:stretch>
            <a:fillRect/>
          </a:stretch>
        </p:blipFill>
        <p:spPr>
          <a:xfrm>
            <a:off x="7556500" y="1600398"/>
            <a:ext cx="254000" cy="254000"/>
          </a:xfrm>
          <a:prstGeom prst="rect">
            <a:avLst/>
          </a:prstGeom>
        </p:spPr>
      </p:pic>
      <p:sp>
        <p:nvSpPr>
          <p:cNvPr id="25" name="Metin 25"/>
          <p:cNvSpPr txBox="1"/>
          <p:nvPr/>
        </p:nvSpPr>
        <p:spPr>
          <a:xfrm>
            <a:off x="7924800" y="1570553"/>
            <a:ext cx="3435667"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BAĞIMSIZLIK SEMBOLÜ</a:t>
            </a:r>
          </a:p>
        </p:txBody>
      </p:sp>
      <p:sp>
        <p:nvSpPr>
          <p:cNvPr id="26" name="Metin 26"/>
          <p:cNvSpPr txBox="1"/>
          <p:nvPr/>
        </p:nvSpPr>
        <p:spPr>
          <a:xfrm>
            <a:off x="7924800" y="1724033"/>
            <a:ext cx="3435667" cy="738148"/>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Bir devletin bağımsızlığını ve kimliğini gösteren bayrak, millî marş, para birimi, resmî dil gibi ortak işaretler.</a:t>
            </a:r>
          </a:p>
        </p:txBody>
      </p:sp>
      <p:grpSp>
        <p:nvGrpSpPr>
          <p:cNvPr id="27" name="Adım 4 grubu"/>
          <p:cNvGrpSpPr/>
          <p:nvPr/>
        </p:nvGrpSpPr>
        <p:grpSpPr>
          <a:xfrm>
            <a:off x="7366000" y="2825254"/>
            <a:ext cx="4064000" cy="819150"/>
            <a:chOff x="7366000" y="2825254"/>
            <a:chExt cx="4064000" cy="819150"/>
          </a:xfrm>
        </p:grpSpPr>
        <p:sp>
          <p:nvSpPr>
            <p:cNvPr id="28" name="Şekil 28"/>
            <p:cNvSpPr/>
            <p:nvPr/>
          </p:nvSpPr>
          <p:spPr>
            <a:xfrm>
              <a:off x="7366000" y="2825254"/>
              <a:ext cx="4064000" cy="819150"/>
            </a:xfrm>
            <a:prstGeom prst="roundRect">
              <a:avLst>
                <a:gd name="adj" fmla="val 17054"/>
              </a:avLst>
            </a:prstGeom>
            <a:solidFill>
              <a:srgbClr val="DCF0EF"/>
            </a:solidFill>
            <a:ln>
              <a:noFill/>
            </a:ln>
          </p:spPr>
          <p:txBody>
            <a:bodyPr rtlCol="0" anchor="ctr"/>
            <a:lstStyle/>
            <a:p>
              <a:pPr algn="ctr"/>
            </a:p>
          </p:txBody>
        </p:sp>
        <p:pic>
          <p:nvPicPr>
            <p:cNvPr id="29" name="Görsel 29" descr="83ab3f37d32a.png"/>
            <p:cNvPicPr>
              <a:picLocks noChangeAspect="1"/>
            </p:cNvPicPr>
            <p:nvPr/>
          </p:nvPicPr>
          <p:blipFill>
            <a:blip r:embed="rId7"/>
            <a:stretch>
              <a:fillRect/>
            </a:stretch>
          </p:blipFill>
          <p:spPr>
            <a:xfrm>
              <a:off x="7556500" y="3088779"/>
              <a:ext cx="292100" cy="292100"/>
            </a:xfrm>
            <a:prstGeom prst="rect">
              <a:avLst/>
            </a:prstGeom>
          </p:spPr>
        </p:pic>
        <p:sp>
          <p:nvSpPr>
            <p:cNvPr id="30" name="Metin 30"/>
            <p:cNvSpPr txBox="1"/>
            <p:nvPr/>
          </p:nvSpPr>
          <p:spPr>
            <a:xfrm>
              <a:off x="7988300" y="2925901"/>
              <a:ext cx="3370580" cy="515938"/>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Olimpiyatlarda kazanan sporcunun ülkesini nereden anlarız?</a:t>
              </a:r>
            </a:p>
          </p:txBody>
        </p:sp>
      </p:grpSp>
      <p:grpSp>
        <p:nvGrpSpPr>
          <p:cNvPr id="31" name="Adım 5 grubu"/>
          <p:cNvGrpSpPr/>
          <p:nvPr/>
        </p:nvGrpSpPr>
        <p:grpSpPr>
          <a:xfrm>
            <a:off x="7366000" y="3733304"/>
            <a:ext cx="4064000" cy="811411"/>
            <a:chOff x="7366000" y="3733304"/>
            <a:chExt cx="4064000" cy="811411"/>
          </a:xfrm>
        </p:grpSpPr>
        <p:sp>
          <p:nvSpPr>
            <p:cNvPr id="32" name="Şekil 32"/>
            <p:cNvSpPr/>
            <p:nvPr/>
          </p:nvSpPr>
          <p:spPr>
            <a:xfrm>
              <a:off x="7366000" y="3733304"/>
              <a:ext cx="4064000" cy="811411"/>
            </a:xfrm>
            <a:prstGeom prst="roundRect">
              <a:avLst>
                <a:gd name="adj" fmla="val 17216"/>
              </a:avLst>
            </a:prstGeom>
            <a:solidFill>
              <a:srgbClr val="FFFFFF"/>
            </a:solidFill>
            <a:ln w="19050">
              <a:solidFill>
                <a:srgbClr val="0D7C7F"/>
              </a:solidFill>
            </a:ln>
          </p:spPr>
          <p:txBody>
            <a:bodyPr rtlCol="0" anchor="ctr"/>
            <a:lstStyle/>
            <a:p>
              <a:pPr algn="ctr"/>
            </a:p>
          </p:txBody>
        </p:sp>
        <p:pic>
          <p:nvPicPr>
            <p:cNvPr id="33" name="Görsel 33" descr="7de94e269374.png"/>
            <p:cNvPicPr>
              <a:picLocks noChangeAspect="1"/>
            </p:cNvPicPr>
            <p:nvPr/>
          </p:nvPicPr>
          <p:blipFill>
            <a:blip r:embed="rId8"/>
            <a:stretch>
              <a:fillRect/>
            </a:stretch>
          </p:blipFill>
          <p:spPr>
            <a:xfrm>
              <a:off x="7550150" y="3866654"/>
              <a:ext cx="254000" cy="254000"/>
            </a:xfrm>
            <a:prstGeom prst="rect">
              <a:avLst/>
            </a:prstGeom>
          </p:spPr>
        </p:pic>
        <p:sp>
          <p:nvSpPr>
            <p:cNvPr id="34" name="Metin 34"/>
            <p:cNvSpPr txBox="1"/>
            <p:nvPr/>
          </p:nvSpPr>
          <p:spPr>
            <a:xfrm>
              <a:off x="7918450" y="3820997"/>
              <a:ext cx="3448685" cy="513338"/>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Ödül töreninde ülkesinin bayrağı göndere çekilir, millî marşı çalınır.</a:t>
              </a:r>
            </a:p>
          </p:txBody>
        </p:sp>
      </p:grpSp>
      <p:sp>
        <p:nvSpPr>
          <p:cNvPr id="35" name="Metin 35"/>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6" name="Metin 36"/>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17</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50"/>
                                        <p:tgtEl>
                                          <p:spTgt spid="8"/>
                                        </p:tgtEl>
                                      </p:cBhvr>
                                    </p:animEffect>
                                    <p:anim calcmode="lin" valueType="num">
                                      <p:cBhvr>
                                        <p:cTn id="8" dur="550" fill="hold"/>
                                        <p:tgtEl>
                                          <p:spTgt spid="8"/>
                                        </p:tgtEl>
                                        <p:attrNameLst>
                                          <p:attrName>ppt_x</p:attrName>
                                        </p:attrNameLst>
                                      </p:cBhvr>
                                      <p:tavLst>
                                        <p:tav tm="0">
                                          <p:val>
                                            <p:strVal val="#ppt_x"/>
                                          </p:val>
                                        </p:tav>
                                        <p:tav tm="100000">
                                          <p:val>
                                            <p:strVal val="#ppt_x"/>
                                          </p:val>
                                        </p:tav>
                                      </p:tavLst>
                                    </p:anim>
                                    <p:anim calcmode="lin" valueType="num">
                                      <p:cBhvr>
                                        <p:cTn id="9" dur="550" decel="100000" fill="hold"/>
                                        <p:tgtEl>
                                          <p:spTgt spid="8"/>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50"/>
                                        <p:tgtEl>
                                          <p:spTgt spid="13"/>
                                        </p:tgtEl>
                                      </p:cBhvr>
                                    </p:animEffect>
                                    <p:anim calcmode="lin" valueType="num">
                                      <p:cBhvr>
                                        <p:cTn id="15" dur="550" fill="hold"/>
                                        <p:tgtEl>
                                          <p:spTgt spid="13"/>
                                        </p:tgtEl>
                                        <p:attrNameLst>
                                          <p:attrName>ppt_x</p:attrName>
                                        </p:attrNameLst>
                                      </p:cBhvr>
                                      <p:tavLst>
                                        <p:tav tm="0">
                                          <p:val>
                                            <p:strVal val="#ppt_x"/>
                                          </p:val>
                                        </p:tav>
                                        <p:tav tm="100000">
                                          <p:val>
                                            <p:strVal val="#ppt_x"/>
                                          </p:val>
                                        </p:tav>
                                      </p:tavLst>
                                    </p:anim>
                                    <p:anim calcmode="lin" valueType="num">
                                      <p:cBhvr>
                                        <p:cTn id="16" dur="550" decel="100000" fill="hold"/>
                                        <p:tgtEl>
                                          <p:spTgt spid="13"/>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50"/>
                                        <p:tgtEl>
                                          <p:spTgt spid="18"/>
                                        </p:tgtEl>
                                      </p:cBhvr>
                                    </p:animEffect>
                                    <p:anim calcmode="lin" valueType="num">
                                      <p:cBhvr>
                                        <p:cTn id="22" dur="550" fill="hold"/>
                                        <p:tgtEl>
                                          <p:spTgt spid="18"/>
                                        </p:tgtEl>
                                        <p:attrNameLst>
                                          <p:attrName>ppt_x</p:attrName>
                                        </p:attrNameLst>
                                      </p:cBhvr>
                                      <p:tavLst>
                                        <p:tav tm="0">
                                          <p:val>
                                            <p:strVal val="#ppt_x"/>
                                          </p:val>
                                        </p:tav>
                                        <p:tav tm="100000">
                                          <p:val>
                                            <p:strVal val="#ppt_x"/>
                                          </p:val>
                                        </p:tav>
                                      </p:tavLst>
                                    </p:anim>
                                    <p:anim calcmode="lin" valueType="num">
                                      <p:cBhvr>
                                        <p:cTn id="23" dur="550" decel="100000" fill="hold"/>
                                        <p:tgtEl>
                                          <p:spTgt spid="18"/>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50"/>
                                        <p:tgtEl>
                                          <p:spTgt spid="31"/>
                                        </p:tgtEl>
                                      </p:cBhvr>
                                    </p:animEffect>
                                    <p:anim calcmode="lin" valueType="num">
                                      <p:cBhvr>
                                        <p:cTn id="36" dur="550" fill="hold"/>
                                        <p:tgtEl>
                                          <p:spTgt spid="31"/>
                                        </p:tgtEl>
                                        <p:attrNameLst>
                                          <p:attrName>ppt_x</p:attrName>
                                        </p:attrNameLst>
                                      </p:cBhvr>
                                      <p:tavLst>
                                        <p:tav tm="0">
                                          <p:val>
                                            <p:strVal val="#ppt_x"/>
                                          </p:val>
                                        </p:tav>
                                        <p:tav tm="100000">
                                          <p:val>
                                            <p:strVal val="#ppt_x"/>
                                          </p:val>
                                        </p:tav>
                                      </p:tavLst>
                                    </p:anim>
                                    <p:anim calcmode="lin" valueType="num">
                                      <p:cBhvr>
                                        <p:cTn id="37" dur="550" decel="100000" fill="hold"/>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2 · BAĞIMSIZLIĞIN SEMBOLLERİ</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Bağımsızlığımızın sembolleri</a:t>
            </a:r>
          </a:p>
        </p:txBody>
      </p:sp>
      <p:sp>
        <p:nvSpPr>
          <p:cNvPr id="4" name="Şekil 4"/>
          <p:cNvSpPr/>
          <p:nvPr/>
        </p:nvSpPr>
        <p:spPr>
          <a:xfrm>
            <a:off x="762000" y="1435298"/>
            <a:ext cx="2552700" cy="2194024"/>
          </a:xfrm>
          <a:prstGeom prst="roundRect">
            <a:avLst>
              <a:gd name="adj" fmla="val 6946"/>
            </a:avLst>
          </a:prstGeom>
          <a:solidFill>
            <a:srgbClr val="EEF3FA"/>
          </a:solidFill>
          <a:ln>
            <a:noFill/>
          </a:ln>
        </p:spPr>
        <p:txBody>
          <a:bodyPr rtlCol="0" anchor="ctr"/>
          <a:lstStyle/>
          <a:p>
            <a:pPr algn="ctr"/>
          </a:p>
        </p:txBody>
      </p:sp>
      <p:sp>
        <p:nvSpPr>
          <p:cNvPr id="5" name="Şekil 5"/>
          <p:cNvSpPr/>
          <p:nvPr/>
        </p:nvSpPr>
        <p:spPr>
          <a:xfrm>
            <a:off x="965200" y="1638498"/>
            <a:ext cx="546100" cy="546100"/>
          </a:xfrm>
          <a:prstGeom prst="star8">
            <a:avLst/>
          </a:prstGeom>
          <a:solidFill>
            <a:srgbClr val="DEAE45"/>
          </a:solidFill>
          <a:ln>
            <a:noFill/>
          </a:ln>
        </p:spPr>
        <p:txBody>
          <a:bodyPr rtlCol="0" anchor="ctr"/>
          <a:lstStyle/>
          <a:p>
            <a:pPr algn="ctr"/>
          </a:p>
        </p:txBody>
      </p:sp>
      <p:pic>
        <p:nvPicPr>
          <p:cNvPr id="6" name="Görsel 6" descr="f65f8cb53729.png"/>
          <p:cNvPicPr>
            <a:picLocks noChangeAspect="1"/>
          </p:cNvPicPr>
          <p:nvPr/>
        </p:nvPicPr>
        <p:blipFill>
          <a:blip r:embed="rId2"/>
          <a:stretch>
            <a:fillRect/>
          </a:stretch>
        </p:blipFill>
        <p:spPr>
          <a:xfrm>
            <a:off x="1104900" y="1778198"/>
            <a:ext cx="266700" cy="266700"/>
          </a:xfrm>
          <a:prstGeom prst="rect">
            <a:avLst/>
          </a:prstGeom>
        </p:spPr>
      </p:pic>
      <p:sp>
        <p:nvSpPr>
          <p:cNvPr id="7" name="Metin 7"/>
          <p:cNvSpPr txBox="1"/>
          <p:nvPr/>
        </p:nvSpPr>
        <p:spPr>
          <a:xfrm>
            <a:off x="9652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Bayrak</a:t>
            </a:r>
          </a:p>
        </p:txBody>
      </p:sp>
      <p:sp>
        <p:nvSpPr>
          <p:cNvPr id="8" name="Metin 8"/>
          <p:cNvSpPr txBox="1"/>
          <p:nvPr/>
        </p:nvSpPr>
        <p:spPr>
          <a:xfrm>
            <a:off x="965200" y="2601062"/>
            <a:ext cx="2238058" cy="747855"/>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Devleti ve milleti temsil eder. Bizimki </a:t>
            </a:r>
            <a:r>
              <a:rPr sz="1550" b="1" i="0" lang="tr-TR" kern="100">
                <a:solidFill>
                  <a:srgbClr val="14234B"/>
                </a:solidFill>
                <a:latin typeface="Calibri"/>
              </a:rPr>
              <a:t>beyaz ay yıldızlı al bayrak</a:t>
            </a:r>
            <a:r>
              <a:rPr sz="1550" b="0" i="0" lang="tr-TR" kern="100">
                <a:solidFill>
                  <a:srgbClr val="1F2A4A"/>
                </a:solidFill>
                <a:latin typeface="Calibri"/>
              </a:rPr>
              <a:t>.</a:t>
            </a:r>
          </a:p>
        </p:txBody>
      </p:sp>
      <p:grpSp>
        <p:nvGrpSpPr>
          <p:cNvPr id="9" name="Adım 1 grubu"/>
          <p:cNvGrpSpPr/>
          <p:nvPr/>
        </p:nvGrpSpPr>
        <p:grpSpPr>
          <a:xfrm>
            <a:off x="3467100" y="1435298"/>
            <a:ext cx="2552700" cy="2194024"/>
            <a:chOff x="3467100" y="1435298"/>
            <a:chExt cx="2552700" cy="2194024"/>
          </a:xfrm>
        </p:grpSpPr>
        <p:sp>
          <p:nvSpPr>
            <p:cNvPr id="10" name="Şekil 10"/>
            <p:cNvSpPr/>
            <p:nvPr/>
          </p:nvSpPr>
          <p:spPr>
            <a:xfrm>
              <a:off x="3467100" y="1435298"/>
              <a:ext cx="2552700" cy="2194024"/>
            </a:xfrm>
            <a:prstGeom prst="roundRect">
              <a:avLst>
                <a:gd name="adj" fmla="val 6946"/>
              </a:avLst>
            </a:prstGeom>
            <a:solidFill>
              <a:srgbClr val="EEF3FA"/>
            </a:solidFill>
            <a:ln>
              <a:noFill/>
            </a:ln>
          </p:spPr>
          <p:txBody>
            <a:bodyPr rtlCol="0" anchor="ctr"/>
            <a:lstStyle/>
            <a:p>
              <a:pPr algn="ctr"/>
            </a:p>
          </p:txBody>
        </p:sp>
        <p:sp>
          <p:nvSpPr>
            <p:cNvPr id="11" name="Şekil 11"/>
            <p:cNvSpPr/>
            <p:nvPr/>
          </p:nvSpPr>
          <p:spPr>
            <a:xfrm>
              <a:off x="3670300" y="1638498"/>
              <a:ext cx="546100" cy="546100"/>
            </a:xfrm>
            <a:prstGeom prst="star8">
              <a:avLst/>
            </a:prstGeom>
            <a:solidFill>
              <a:srgbClr val="DEAE45"/>
            </a:solidFill>
            <a:ln>
              <a:noFill/>
            </a:ln>
          </p:spPr>
          <p:txBody>
            <a:bodyPr rtlCol="0" anchor="ctr"/>
            <a:lstStyle/>
            <a:p>
              <a:pPr algn="ctr"/>
            </a:p>
          </p:txBody>
        </p:sp>
        <p:pic>
          <p:nvPicPr>
            <p:cNvPr id="12" name="Görsel 12" descr="da88b9a1753d.png"/>
            <p:cNvPicPr>
              <a:picLocks noChangeAspect="1"/>
            </p:cNvPicPr>
            <p:nvPr/>
          </p:nvPicPr>
          <p:blipFill>
            <a:blip r:embed="rId3"/>
            <a:stretch>
              <a:fillRect/>
            </a:stretch>
          </p:blipFill>
          <p:spPr>
            <a:xfrm>
              <a:off x="3810000" y="1778198"/>
              <a:ext cx="266700" cy="266700"/>
            </a:xfrm>
            <a:prstGeom prst="rect">
              <a:avLst/>
            </a:prstGeom>
          </p:spPr>
        </p:pic>
        <p:sp>
          <p:nvSpPr>
            <p:cNvPr id="13" name="Metin 13"/>
            <p:cNvSpPr txBox="1"/>
            <p:nvPr/>
          </p:nvSpPr>
          <p:spPr>
            <a:xfrm>
              <a:off x="36703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Millî marş</a:t>
              </a:r>
            </a:p>
          </p:txBody>
        </p:sp>
        <p:sp>
          <p:nvSpPr>
            <p:cNvPr id="14" name="Metin 14"/>
            <p:cNvSpPr txBox="1"/>
            <p:nvPr/>
          </p:nvSpPr>
          <p:spPr>
            <a:xfrm>
              <a:off x="3670300" y="2601062"/>
              <a:ext cx="2238058" cy="747855"/>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Milletin duygularını dile getirir. Bizimki </a:t>
              </a:r>
              <a:r>
                <a:rPr sz="1550" b="1" i="0" lang="tr-TR" kern="100">
                  <a:solidFill>
                    <a:srgbClr val="14234B"/>
                  </a:solidFill>
                  <a:latin typeface="Calibri"/>
                </a:rPr>
                <a:t>İstiklâl Marşı</a:t>
              </a:r>
              <a:r>
                <a:rPr sz="1550" b="0" i="0" lang="tr-TR" kern="100">
                  <a:solidFill>
                    <a:srgbClr val="1F2A4A"/>
                  </a:solidFill>
                  <a:latin typeface="Calibri"/>
                </a:rPr>
                <a:t>.</a:t>
              </a:r>
            </a:p>
          </p:txBody>
        </p:sp>
      </p:grpSp>
      <p:grpSp>
        <p:nvGrpSpPr>
          <p:cNvPr id="15" name="Adım 2 grubu"/>
          <p:cNvGrpSpPr/>
          <p:nvPr/>
        </p:nvGrpSpPr>
        <p:grpSpPr>
          <a:xfrm>
            <a:off x="6172200" y="1435298"/>
            <a:ext cx="2552700" cy="2194024"/>
            <a:chOff x="6172200" y="1435298"/>
            <a:chExt cx="2552700" cy="2194024"/>
          </a:xfrm>
        </p:grpSpPr>
        <p:sp>
          <p:nvSpPr>
            <p:cNvPr id="16" name="Şekil 16"/>
            <p:cNvSpPr/>
            <p:nvPr/>
          </p:nvSpPr>
          <p:spPr>
            <a:xfrm>
              <a:off x="6172200" y="1435298"/>
              <a:ext cx="2552700" cy="2194024"/>
            </a:xfrm>
            <a:prstGeom prst="roundRect">
              <a:avLst>
                <a:gd name="adj" fmla="val 6946"/>
              </a:avLst>
            </a:prstGeom>
            <a:solidFill>
              <a:srgbClr val="EEF3FA"/>
            </a:solidFill>
            <a:ln>
              <a:noFill/>
            </a:ln>
          </p:spPr>
          <p:txBody>
            <a:bodyPr rtlCol="0" anchor="ctr"/>
            <a:lstStyle/>
            <a:p>
              <a:pPr algn="ctr"/>
            </a:p>
          </p:txBody>
        </p:sp>
        <p:sp>
          <p:nvSpPr>
            <p:cNvPr id="17" name="Şekil 17"/>
            <p:cNvSpPr/>
            <p:nvPr/>
          </p:nvSpPr>
          <p:spPr>
            <a:xfrm>
              <a:off x="6375400" y="1638498"/>
              <a:ext cx="546100" cy="546100"/>
            </a:xfrm>
            <a:prstGeom prst="star8">
              <a:avLst/>
            </a:prstGeom>
            <a:solidFill>
              <a:srgbClr val="2852B8"/>
            </a:solidFill>
            <a:ln>
              <a:noFill/>
            </a:ln>
          </p:spPr>
          <p:txBody>
            <a:bodyPr rtlCol="0" anchor="ctr"/>
            <a:lstStyle/>
            <a:p>
              <a:pPr algn="ctr"/>
            </a:p>
          </p:txBody>
        </p:sp>
        <p:pic>
          <p:nvPicPr>
            <p:cNvPr id="18" name="Görsel 18" descr="5c17b19e4d2c.png"/>
            <p:cNvPicPr>
              <a:picLocks noChangeAspect="1"/>
            </p:cNvPicPr>
            <p:nvPr/>
          </p:nvPicPr>
          <p:blipFill>
            <a:blip r:embed="rId4"/>
            <a:stretch>
              <a:fillRect/>
            </a:stretch>
          </p:blipFill>
          <p:spPr>
            <a:xfrm>
              <a:off x="6515100" y="1778198"/>
              <a:ext cx="266700" cy="266700"/>
            </a:xfrm>
            <a:prstGeom prst="rect">
              <a:avLst/>
            </a:prstGeom>
          </p:spPr>
        </p:pic>
        <p:sp>
          <p:nvSpPr>
            <p:cNvPr id="19" name="Metin 19"/>
            <p:cNvSpPr txBox="1"/>
            <p:nvPr/>
          </p:nvSpPr>
          <p:spPr>
            <a:xfrm>
              <a:off x="63754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Para birimi</a:t>
              </a:r>
            </a:p>
          </p:txBody>
        </p:sp>
        <p:sp>
          <p:nvSpPr>
            <p:cNvPr id="20" name="Metin 20"/>
            <p:cNvSpPr txBox="1"/>
            <p:nvPr/>
          </p:nvSpPr>
          <p:spPr>
            <a:xfrm>
              <a:off x="63754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Alışverişte kullanılan resmî paradır. Bizimki </a:t>
              </a:r>
              <a:r>
                <a:rPr sz="1550" b="1" i="0" lang="tr-TR" kern="100">
                  <a:solidFill>
                    <a:srgbClr val="14234B"/>
                  </a:solidFill>
                  <a:latin typeface="Calibri"/>
                </a:rPr>
                <a:t>Türk lirası</a:t>
              </a:r>
              <a:r>
                <a:rPr sz="1550" b="0" i="0" lang="tr-TR" kern="100">
                  <a:solidFill>
                    <a:srgbClr val="1F2A4A"/>
                  </a:solidFill>
                  <a:latin typeface="Calibri"/>
                </a:rPr>
                <a:t>.</a:t>
              </a:r>
            </a:p>
          </p:txBody>
        </p:sp>
      </p:grpSp>
      <p:grpSp>
        <p:nvGrpSpPr>
          <p:cNvPr id="21" name="Adım 3 grubu"/>
          <p:cNvGrpSpPr/>
          <p:nvPr/>
        </p:nvGrpSpPr>
        <p:grpSpPr>
          <a:xfrm>
            <a:off x="8877300" y="1435298"/>
            <a:ext cx="2552700" cy="2194024"/>
            <a:chOff x="8877300" y="1435298"/>
            <a:chExt cx="2552700" cy="2194024"/>
          </a:xfrm>
        </p:grpSpPr>
        <p:sp>
          <p:nvSpPr>
            <p:cNvPr id="22" name="Şekil 22"/>
            <p:cNvSpPr/>
            <p:nvPr/>
          </p:nvSpPr>
          <p:spPr>
            <a:xfrm>
              <a:off x="8877300" y="1435298"/>
              <a:ext cx="2552700" cy="2194024"/>
            </a:xfrm>
            <a:prstGeom prst="roundRect">
              <a:avLst>
                <a:gd name="adj" fmla="val 6946"/>
              </a:avLst>
            </a:prstGeom>
            <a:solidFill>
              <a:srgbClr val="EEF3FA"/>
            </a:solidFill>
            <a:ln>
              <a:noFill/>
            </a:ln>
          </p:spPr>
          <p:txBody>
            <a:bodyPr rtlCol="0" anchor="ctr"/>
            <a:lstStyle/>
            <a:p>
              <a:pPr algn="ctr"/>
            </a:p>
          </p:txBody>
        </p:sp>
        <p:sp>
          <p:nvSpPr>
            <p:cNvPr id="23" name="Şekil 23"/>
            <p:cNvSpPr/>
            <p:nvPr/>
          </p:nvSpPr>
          <p:spPr>
            <a:xfrm>
              <a:off x="9080500" y="1638498"/>
              <a:ext cx="546100" cy="546100"/>
            </a:xfrm>
            <a:prstGeom prst="star8">
              <a:avLst/>
            </a:prstGeom>
            <a:solidFill>
              <a:srgbClr val="0D7C7F"/>
            </a:solidFill>
            <a:ln>
              <a:noFill/>
            </a:ln>
          </p:spPr>
          <p:txBody>
            <a:bodyPr rtlCol="0" anchor="ctr"/>
            <a:lstStyle/>
            <a:p>
              <a:pPr algn="ctr"/>
            </a:p>
          </p:txBody>
        </p:sp>
        <p:pic>
          <p:nvPicPr>
            <p:cNvPr id="24" name="Görsel 24" descr="deff90ce154d.png"/>
            <p:cNvPicPr>
              <a:picLocks noChangeAspect="1"/>
            </p:cNvPicPr>
            <p:nvPr/>
          </p:nvPicPr>
          <p:blipFill>
            <a:blip r:embed="rId5"/>
            <a:stretch>
              <a:fillRect/>
            </a:stretch>
          </p:blipFill>
          <p:spPr>
            <a:xfrm>
              <a:off x="9220200" y="1778198"/>
              <a:ext cx="266700" cy="266700"/>
            </a:xfrm>
            <a:prstGeom prst="rect">
              <a:avLst/>
            </a:prstGeom>
          </p:spPr>
        </p:pic>
        <p:sp>
          <p:nvSpPr>
            <p:cNvPr id="25" name="Metin 25"/>
            <p:cNvSpPr txBox="1"/>
            <p:nvPr/>
          </p:nvSpPr>
          <p:spPr>
            <a:xfrm>
              <a:off x="90805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Resmî dil</a:t>
              </a:r>
            </a:p>
          </p:txBody>
        </p:sp>
        <p:sp>
          <p:nvSpPr>
            <p:cNvPr id="26" name="Metin 26"/>
            <p:cNvSpPr txBox="1"/>
            <p:nvPr/>
          </p:nvSpPr>
          <p:spPr>
            <a:xfrm>
              <a:off x="9080500" y="2601062"/>
              <a:ext cx="2238058" cy="747855"/>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Devlet işlerinde ve okullarda kullanılır. Bizimki </a:t>
              </a:r>
              <a:r>
                <a:rPr sz="1550" b="1" i="0" lang="tr-TR" kern="100">
                  <a:solidFill>
                    <a:srgbClr val="14234B"/>
                  </a:solidFill>
                  <a:latin typeface="Calibri"/>
                </a:rPr>
                <a:t>Türkçe</a:t>
              </a:r>
              <a:r>
                <a:rPr sz="1550" b="0" i="0" lang="tr-TR" kern="100">
                  <a:solidFill>
                    <a:srgbClr val="1F2A4A"/>
                  </a:solidFill>
                  <a:latin typeface="Calibri"/>
                </a:rPr>
                <a:t>.</a:t>
              </a:r>
            </a:p>
          </p:txBody>
        </p:sp>
      </p:grpSp>
      <p:grpSp>
        <p:nvGrpSpPr>
          <p:cNvPr id="27" name="Adım 4 grubu"/>
          <p:cNvGrpSpPr/>
          <p:nvPr/>
        </p:nvGrpSpPr>
        <p:grpSpPr>
          <a:xfrm>
            <a:off x="762000" y="3794423"/>
            <a:ext cx="10668000" cy="571500"/>
            <a:chOff x="762000" y="3794423"/>
            <a:chExt cx="10668000" cy="571500"/>
          </a:xfrm>
        </p:grpSpPr>
        <p:sp>
          <p:nvSpPr>
            <p:cNvPr id="28" name="Şekil 28"/>
            <p:cNvSpPr/>
            <p:nvPr/>
          </p:nvSpPr>
          <p:spPr>
            <a:xfrm>
              <a:off x="762000" y="3794423"/>
              <a:ext cx="10668000" cy="571500"/>
            </a:xfrm>
            <a:prstGeom prst="roundRect">
              <a:avLst>
                <a:gd name="adj" fmla="val 24444"/>
              </a:avLst>
            </a:prstGeom>
            <a:solidFill>
              <a:srgbClr val="DCF0EF"/>
            </a:solidFill>
            <a:ln>
              <a:noFill/>
            </a:ln>
          </p:spPr>
          <p:txBody>
            <a:bodyPr rtlCol="0" anchor="ctr"/>
            <a:lstStyle/>
            <a:p>
              <a:pPr algn="ctr"/>
            </a:p>
          </p:txBody>
        </p:sp>
        <p:pic>
          <p:nvPicPr>
            <p:cNvPr id="29" name="Görsel 29" descr="83ab3f37d32a.png"/>
            <p:cNvPicPr>
              <a:picLocks noChangeAspect="1"/>
            </p:cNvPicPr>
            <p:nvPr/>
          </p:nvPicPr>
          <p:blipFill>
            <a:blip r:embed="rId6"/>
            <a:stretch>
              <a:fillRect/>
            </a:stretch>
          </p:blipFill>
          <p:spPr>
            <a:xfrm>
              <a:off x="952500" y="3934123"/>
              <a:ext cx="292100" cy="292100"/>
            </a:xfrm>
            <a:prstGeom prst="rect">
              <a:avLst/>
            </a:prstGeom>
          </p:spPr>
        </p:pic>
        <p:sp>
          <p:nvSpPr>
            <p:cNvPr id="30" name="Metin 30"/>
            <p:cNvSpPr txBox="1"/>
            <p:nvPr/>
          </p:nvSpPr>
          <p:spPr>
            <a:xfrm>
              <a:off x="1384300" y="3906183"/>
              <a:ext cx="6016285"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Bu sembollerden hangilerini bugün okulda gördün ya da duydun?</a:t>
              </a:r>
            </a:p>
          </p:txBody>
        </p:sp>
      </p:grpSp>
      <p:grpSp>
        <p:nvGrpSpPr>
          <p:cNvPr id="31" name="Adım 5 grubu"/>
          <p:cNvGrpSpPr/>
          <p:nvPr/>
        </p:nvGrpSpPr>
        <p:grpSpPr>
          <a:xfrm>
            <a:off x="762000" y="4531023"/>
            <a:ext cx="10668000" cy="585391"/>
            <a:chOff x="762000" y="4531023"/>
            <a:chExt cx="10668000" cy="585391"/>
          </a:xfrm>
        </p:grpSpPr>
        <p:sp>
          <p:nvSpPr>
            <p:cNvPr id="32" name="Şekil 32"/>
            <p:cNvSpPr/>
            <p:nvPr/>
          </p:nvSpPr>
          <p:spPr>
            <a:xfrm>
              <a:off x="762000" y="4531023"/>
              <a:ext cx="10668000" cy="585391"/>
            </a:xfrm>
            <a:prstGeom prst="roundRect">
              <a:avLst>
                <a:gd name="adj" fmla="val 23864"/>
              </a:avLst>
            </a:prstGeom>
            <a:solidFill>
              <a:srgbClr val="14234B"/>
            </a:solidFill>
            <a:ln>
              <a:noFill/>
            </a:ln>
          </p:spPr>
          <p:txBody>
            <a:bodyPr rtlCol="0" anchor="ctr"/>
            <a:lstStyle/>
            <a:p>
              <a:pPr algn="ctr"/>
            </a:p>
          </p:txBody>
        </p:sp>
        <p:pic>
          <p:nvPicPr>
            <p:cNvPr id="33" name="Görsel 33" descr="b8104d86af55.png"/>
            <p:cNvPicPr>
              <a:picLocks noChangeAspect="1"/>
            </p:cNvPicPr>
            <p:nvPr/>
          </p:nvPicPr>
          <p:blipFill>
            <a:blip r:embed="rId7"/>
            <a:stretch>
              <a:fillRect/>
            </a:stretch>
          </p:blipFill>
          <p:spPr>
            <a:xfrm>
              <a:off x="965200" y="4684018"/>
              <a:ext cx="279400" cy="279400"/>
            </a:xfrm>
            <a:prstGeom prst="rect">
              <a:avLst/>
            </a:prstGeom>
          </p:spPr>
        </p:pic>
        <p:sp>
          <p:nvSpPr>
            <p:cNvPr id="34" name="Metin 34"/>
            <p:cNvSpPr txBox="1"/>
            <p:nvPr/>
          </p:nvSpPr>
          <p:spPr>
            <a:xfrm>
              <a:off x="1371600" y="4638846"/>
              <a:ext cx="5910518" cy="280670"/>
            </a:xfrm>
            <a:prstGeom prst="rect">
              <a:avLst/>
            </a:prstGeom>
            <a:noFill/>
          </p:spPr>
          <p:txBody>
            <a:bodyPr wrap="square" lIns="0" rIns="0" tIns="0" bIns="0" anchor="t">
              <a:noAutofit/>
            </a:bodyPr>
            <a:lstStyle/>
            <a:p>
              <a:pPr algn="l">
                <a:lnSpc>
                  <a:spcPts val="2210"/>
                </a:lnSpc>
              </a:pPr>
              <a:r>
                <a:rPr sz="1700" b="1" i="0" lang="tr-TR" kern="100">
                  <a:solidFill>
                    <a:srgbClr val="F3F6FD"/>
                  </a:solidFill>
                  <a:latin typeface="Calibri"/>
                </a:rPr>
                <a:t>Bu semboller her devlette farklıdır; bir devleti </a:t>
              </a:r>
              <a:r>
                <a:rPr sz="1700" b="1" i="0" lang="tr-TR" kern="100">
                  <a:solidFill>
                    <a:srgbClr val="DEAE45"/>
                  </a:solidFill>
                  <a:latin typeface="Calibri"/>
                </a:rPr>
                <a:t>ötekilerden ayırır</a:t>
              </a:r>
              <a:r>
                <a:rPr sz="1700" b="1" i="0" lang="tr-TR" kern="100">
                  <a:solidFill>
                    <a:srgbClr val="F3F6FD"/>
                  </a:solidFill>
                  <a:latin typeface="Calibri"/>
                </a:rPr>
                <a:t>.</a:t>
              </a:r>
            </a:p>
          </p:txBody>
        </p:sp>
      </p:grpSp>
      <p:sp>
        <p:nvSpPr>
          <p:cNvPr id="35" name="Metin 35"/>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6" name="Metin 36"/>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18</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50"/>
                                        <p:tgtEl>
                                          <p:spTgt spid="15"/>
                                        </p:tgtEl>
                                      </p:cBhvr>
                                    </p:animEffect>
                                    <p:anim calcmode="lin" valueType="num">
                                      <p:cBhvr>
                                        <p:cTn id="15" dur="550" fill="hold"/>
                                        <p:tgtEl>
                                          <p:spTgt spid="15"/>
                                        </p:tgtEl>
                                        <p:attrNameLst>
                                          <p:attrName>ppt_x</p:attrName>
                                        </p:attrNameLst>
                                      </p:cBhvr>
                                      <p:tavLst>
                                        <p:tav tm="0">
                                          <p:val>
                                            <p:strVal val="#ppt_x"/>
                                          </p:val>
                                        </p:tav>
                                        <p:tav tm="100000">
                                          <p:val>
                                            <p:strVal val="#ppt_x"/>
                                          </p:val>
                                        </p:tav>
                                      </p:tavLst>
                                    </p:anim>
                                    <p:anim calcmode="lin" valueType="num">
                                      <p:cBhvr>
                                        <p:cTn id="16"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50"/>
                                        <p:tgtEl>
                                          <p:spTgt spid="31"/>
                                        </p:tgtEl>
                                      </p:cBhvr>
                                    </p:animEffect>
                                    <p:anim calcmode="lin" valueType="num">
                                      <p:cBhvr>
                                        <p:cTn id="36" dur="550" fill="hold"/>
                                        <p:tgtEl>
                                          <p:spTgt spid="31"/>
                                        </p:tgtEl>
                                        <p:attrNameLst>
                                          <p:attrName>ppt_x</p:attrName>
                                        </p:attrNameLst>
                                      </p:cBhvr>
                                      <p:tavLst>
                                        <p:tav tm="0">
                                          <p:val>
                                            <p:strVal val="#ppt_x"/>
                                          </p:val>
                                        </p:tav>
                                        <p:tav tm="100000">
                                          <p:val>
                                            <p:strVal val="#ppt_x"/>
                                          </p:val>
                                        </p:tav>
                                      </p:tavLst>
                                    </p:anim>
                                    <p:anim calcmode="lin" valueType="num">
                                      <p:cBhvr>
                                        <p:cTn id="37" dur="550" decel="100000" fill="hold"/>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2 · BAĞIMSIZLIĞIN SEMBOLLERİ</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Anayasamız ne diyor?</a:t>
            </a:r>
          </a:p>
        </p:txBody>
      </p:sp>
      <p:sp>
        <p:nvSpPr>
          <p:cNvPr id="4" name="Metin 4"/>
          <p:cNvSpPr txBox="1"/>
          <p:nvPr/>
        </p:nvSpPr>
        <p:spPr>
          <a:xfrm>
            <a:off x="762000" y="1385972"/>
            <a:ext cx="6781165"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Anayasamızın </a:t>
            </a:r>
            <a:r>
              <a:rPr sz="1700" b="1" i="0" lang="tr-TR" kern="100">
                <a:solidFill>
                  <a:srgbClr val="14234B"/>
                </a:solidFill>
                <a:latin typeface="Calibri"/>
              </a:rPr>
              <a:t>3. maddesi</a:t>
            </a:r>
            <a:r>
              <a:rPr sz="1700" b="0" i="0" lang="tr-TR" kern="100">
                <a:solidFill>
                  <a:srgbClr val="1F2A4A"/>
                </a:solidFill>
                <a:latin typeface="Calibri"/>
              </a:rPr>
              <a:t> devletimizin dilini, bayrağını, millî marşını ve başkentini belirler. Bu madde </a:t>
            </a:r>
            <a:r>
              <a:rPr sz="1700" b="1" i="0" lang="tr-TR" kern="100">
                <a:solidFill>
                  <a:srgbClr val="14234B"/>
                </a:solidFill>
                <a:latin typeface="Calibri"/>
              </a:rPr>
              <a:t>değiştirilemez</a:t>
            </a:r>
            <a:r>
              <a:rPr sz="1700" b="0" i="0" lang="tr-TR" kern="100">
                <a:solidFill>
                  <a:srgbClr val="1F2A4A"/>
                </a:solidFill>
                <a:latin typeface="Calibri"/>
              </a:rPr>
              <a:t>.</a:t>
            </a:r>
          </a:p>
        </p:txBody>
      </p:sp>
      <p:sp>
        <p:nvSpPr>
          <p:cNvPr id="5" name="Şekil 5"/>
          <p:cNvSpPr/>
          <p:nvPr/>
        </p:nvSpPr>
        <p:spPr>
          <a:xfrm>
            <a:off x="762000" y="2144911"/>
            <a:ext cx="6578600" cy="609600"/>
          </a:xfrm>
          <a:prstGeom prst="roundRect">
            <a:avLst>
              <a:gd name="adj" fmla="val 20833"/>
            </a:avLst>
          </a:prstGeom>
          <a:solidFill>
            <a:srgbClr val="EEF3FA"/>
          </a:solidFill>
          <a:ln>
            <a:noFill/>
          </a:ln>
        </p:spPr>
        <p:txBody>
          <a:bodyPr rtlCol="0" anchor="ctr"/>
          <a:lstStyle/>
          <a:p>
            <a:pPr algn="ctr"/>
          </a:p>
        </p:txBody>
      </p:sp>
      <p:sp>
        <p:nvSpPr>
          <p:cNvPr id="6" name="Şekil 6"/>
          <p:cNvSpPr/>
          <p:nvPr/>
        </p:nvSpPr>
        <p:spPr>
          <a:xfrm>
            <a:off x="914400" y="2259211"/>
            <a:ext cx="381000" cy="381000"/>
          </a:xfrm>
          <a:prstGeom prst="star8">
            <a:avLst/>
          </a:prstGeom>
          <a:solidFill>
            <a:srgbClr val="2852B8"/>
          </a:solidFill>
          <a:ln>
            <a:noFill/>
          </a:ln>
        </p:spPr>
        <p:txBody>
          <a:bodyPr rtlCol="0" anchor="ctr"/>
          <a:lstStyle/>
          <a:p>
            <a:pPr algn="ctr"/>
          </a:p>
        </p:txBody>
      </p:sp>
      <p:sp>
        <p:nvSpPr>
          <p:cNvPr id="7" name="Metin 7"/>
          <p:cNvSpPr txBox="1"/>
          <p:nvPr/>
        </p:nvSpPr>
        <p:spPr>
          <a:xfrm>
            <a:off x="1052215" y="23736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1</a:t>
            </a:r>
          </a:p>
        </p:txBody>
      </p:sp>
      <p:sp>
        <p:nvSpPr>
          <p:cNvPr id="8" name="Metin 8"/>
          <p:cNvSpPr txBox="1"/>
          <p:nvPr/>
        </p:nvSpPr>
        <p:spPr>
          <a:xfrm>
            <a:off x="1435100" y="2264839"/>
            <a:ext cx="1285441"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Dili </a:t>
            </a:r>
            <a:r>
              <a:rPr sz="1700" b="1" i="0" lang="tr-TR" kern="100">
                <a:solidFill>
                  <a:srgbClr val="14234B"/>
                </a:solidFill>
                <a:latin typeface="Calibri"/>
              </a:rPr>
              <a:t>Türkçedir</a:t>
            </a:r>
            <a:r>
              <a:rPr sz="1700" b="0" i="0" lang="tr-TR" kern="100">
                <a:solidFill>
                  <a:srgbClr val="1F2A4A"/>
                </a:solidFill>
                <a:latin typeface="Calibri"/>
              </a:rPr>
              <a:t>.</a:t>
            </a:r>
          </a:p>
        </p:txBody>
      </p:sp>
      <p:grpSp>
        <p:nvGrpSpPr>
          <p:cNvPr id="9" name="Adım 1 grubu"/>
          <p:cNvGrpSpPr/>
          <p:nvPr/>
        </p:nvGrpSpPr>
        <p:grpSpPr>
          <a:xfrm>
            <a:off x="762000" y="2843411"/>
            <a:ext cx="6578600" cy="609600"/>
            <a:chOff x="762000" y="2843411"/>
            <a:chExt cx="6578600" cy="609600"/>
          </a:xfrm>
        </p:grpSpPr>
        <p:sp>
          <p:nvSpPr>
            <p:cNvPr id="10" name="Şekil 10"/>
            <p:cNvSpPr/>
            <p:nvPr/>
          </p:nvSpPr>
          <p:spPr>
            <a:xfrm>
              <a:off x="762000" y="2843411"/>
              <a:ext cx="6578600" cy="609600"/>
            </a:xfrm>
            <a:prstGeom prst="roundRect">
              <a:avLst>
                <a:gd name="adj" fmla="val 20833"/>
              </a:avLst>
            </a:prstGeom>
            <a:solidFill>
              <a:srgbClr val="EEF3FA"/>
            </a:solidFill>
            <a:ln>
              <a:noFill/>
            </a:ln>
          </p:spPr>
          <p:txBody>
            <a:bodyPr rtlCol="0" anchor="ctr"/>
            <a:lstStyle/>
            <a:p>
              <a:pPr algn="ctr"/>
            </a:p>
          </p:txBody>
        </p:sp>
        <p:sp>
          <p:nvSpPr>
            <p:cNvPr id="11" name="Şekil 11"/>
            <p:cNvSpPr/>
            <p:nvPr/>
          </p:nvSpPr>
          <p:spPr>
            <a:xfrm>
              <a:off x="914400" y="2957711"/>
              <a:ext cx="381000" cy="381000"/>
            </a:xfrm>
            <a:prstGeom prst="star8">
              <a:avLst/>
            </a:prstGeom>
            <a:solidFill>
              <a:srgbClr val="2852B8"/>
            </a:solidFill>
            <a:ln>
              <a:noFill/>
            </a:ln>
          </p:spPr>
          <p:txBody>
            <a:bodyPr rtlCol="0" anchor="ctr"/>
            <a:lstStyle/>
            <a:p>
              <a:pPr algn="ctr"/>
            </a:p>
          </p:txBody>
        </p:sp>
        <p:sp>
          <p:nvSpPr>
            <p:cNvPr id="12" name="Metin 12"/>
            <p:cNvSpPr txBox="1"/>
            <p:nvPr/>
          </p:nvSpPr>
          <p:spPr>
            <a:xfrm>
              <a:off x="1052215" y="30721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2</a:t>
              </a:r>
            </a:p>
          </p:txBody>
        </p:sp>
        <p:sp>
          <p:nvSpPr>
            <p:cNvPr id="13" name="Metin 13"/>
            <p:cNvSpPr txBox="1"/>
            <p:nvPr/>
          </p:nvSpPr>
          <p:spPr>
            <a:xfrm>
              <a:off x="1435100" y="2963339"/>
              <a:ext cx="3364478"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Bayrağı, </a:t>
              </a:r>
              <a:r>
                <a:rPr sz="1700" b="1" i="0" lang="tr-TR" kern="100">
                  <a:solidFill>
                    <a:srgbClr val="14234B"/>
                  </a:solidFill>
                  <a:latin typeface="Calibri"/>
                </a:rPr>
                <a:t>beyaz ay yıldızlı al bayraktır</a:t>
              </a:r>
              <a:r>
                <a:rPr sz="1700" b="0" i="0" lang="tr-TR" kern="100">
                  <a:solidFill>
                    <a:srgbClr val="1F2A4A"/>
                  </a:solidFill>
                  <a:latin typeface="Calibri"/>
                </a:rPr>
                <a:t>.</a:t>
              </a:r>
            </a:p>
          </p:txBody>
        </p:sp>
      </p:grpSp>
      <p:grpSp>
        <p:nvGrpSpPr>
          <p:cNvPr id="14" name="Adım 2 grubu"/>
          <p:cNvGrpSpPr/>
          <p:nvPr/>
        </p:nvGrpSpPr>
        <p:grpSpPr>
          <a:xfrm>
            <a:off x="762000" y="3541911"/>
            <a:ext cx="6578600" cy="609600"/>
            <a:chOff x="762000" y="3541911"/>
            <a:chExt cx="6578600" cy="609600"/>
          </a:xfrm>
        </p:grpSpPr>
        <p:sp>
          <p:nvSpPr>
            <p:cNvPr id="15" name="Şekil 15"/>
            <p:cNvSpPr/>
            <p:nvPr/>
          </p:nvSpPr>
          <p:spPr>
            <a:xfrm>
              <a:off x="762000" y="3541911"/>
              <a:ext cx="6578600" cy="609600"/>
            </a:xfrm>
            <a:prstGeom prst="roundRect">
              <a:avLst>
                <a:gd name="adj" fmla="val 20833"/>
              </a:avLst>
            </a:prstGeom>
            <a:solidFill>
              <a:srgbClr val="EEF3FA"/>
            </a:solidFill>
            <a:ln>
              <a:noFill/>
            </a:ln>
          </p:spPr>
          <p:txBody>
            <a:bodyPr rtlCol="0" anchor="ctr"/>
            <a:lstStyle/>
            <a:p>
              <a:pPr algn="ctr"/>
            </a:p>
          </p:txBody>
        </p:sp>
        <p:sp>
          <p:nvSpPr>
            <p:cNvPr id="16" name="Şekil 16"/>
            <p:cNvSpPr/>
            <p:nvPr/>
          </p:nvSpPr>
          <p:spPr>
            <a:xfrm>
              <a:off x="914400" y="3656211"/>
              <a:ext cx="381000" cy="381000"/>
            </a:xfrm>
            <a:prstGeom prst="star8">
              <a:avLst/>
            </a:prstGeom>
            <a:solidFill>
              <a:srgbClr val="2852B8"/>
            </a:solidFill>
            <a:ln>
              <a:noFill/>
            </a:ln>
          </p:spPr>
          <p:txBody>
            <a:bodyPr rtlCol="0" anchor="ctr"/>
            <a:lstStyle/>
            <a:p>
              <a:pPr algn="ctr"/>
            </a:p>
          </p:txBody>
        </p:sp>
        <p:sp>
          <p:nvSpPr>
            <p:cNvPr id="17" name="Metin 17"/>
            <p:cNvSpPr txBox="1"/>
            <p:nvPr/>
          </p:nvSpPr>
          <p:spPr>
            <a:xfrm>
              <a:off x="1052215" y="37706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3</a:t>
              </a:r>
            </a:p>
          </p:txBody>
        </p:sp>
        <p:sp>
          <p:nvSpPr>
            <p:cNvPr id="18" name="Metin 18"/>
            <p:cNvSpPr txBox="1"/>
            <p:nvPr/>
          </p:nvSpPr>
          <p:spPr>
            <a:xfrm>
              <a:off x="1435100" y="3661839"/>
              <a:ext cx="2511323"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Millî marşı </a:t>
              </a:r>
              <a:r>
                <a:rPr sz="1700" b="1" i="0" lang="tr-TR" kern="100">
                  <a:solidFill>
                    <a:srgbClr val="14234B"/>
                  </a:solidFill>
                  <a:latin typeface="Calibri"/>
                </a:rPr>
                <a:t>İstiklâl Marşı</a:t>
              </a:r>
              <a:r>
                <a:rPr sz="1700" b="0" i="0" lang="tr-TR" kern="100">
                  <a:solidFill>
                    <a:srgbClr val="1F2A4A"/>
                  </a:solidFill>
                  <a:latin typeface="Calibri"/>
                </a:rPr>
                <a:t>’dır.</a:t>
              </a:r>
            </a:p>
          </p:txBody>
        </p:sp>
      </p:grpSp>
      <p:grpSp>
        <p:nvGrpSpPr>
          <p:cNvPr id="19" name="Adım 3 grubu"/>
          <p:cNvGrpSpPr/>
          <p:nvPr/>
        </p:nvGrpSpPr>
        <p:grpSpPr>
          <a:xfrm>
            <a:off x="762000" y="4240411"/>
            <a:ext cx="6578600" cy="609600"/>
            <a:chOff x="762000" y="4240411"/>
            <a:chExt cx="6578600" cy="609600"/>
          </a:xfrm>
        </p:grpSpPr>
        <p:sp>
          <p:nvSpPr>
            <p:cNvPr id="20" name="Şekil 20"/>
            <p:cNvSpPr/>
            <p:nvPr/>
          </p:nvSpPr>
          <p:spPr>
            <a:xfrm>
              <a:off x="762000" y="4240411"/>
              <a:ext cx="6578600" cy="609600"/>
            </a:xfrm>
            <a:prstGeom prst="roundRect">
              <a:avLst>
                <a:gd name="adj" fmla="val 20833"/>
              </a:avLst>
            </a:prstGeom>
            <a:solidFill>
              <a:srgbClr val="EEF3FA"/>
            </a:solidFill>
            <a:ln>
              <a:noFill/>
            </a:ln>
          </p:spPr>
          <p:txBody>
            <a:bodyPr rtlCol="0" anchor="ctr"/>
            <a:lstStyle/>
            <a:p>
              <a:pPr algn="ctr"/>
            </a:p>
          </p:txBody>
        </p:sp>
        <p:sp>
          <p:nvSpPr>
            <p:cNvPr id="21" name="Şekil 21"/>
            <p:cNvSpPr/>
            <p:nvPr/>
          </p:nvSpPr>
          <p:spPr>
            <a:xfrm>
              <a:off x="914400" y="4354711"/>
              <a:ext cx="381000" cy="381000"/>
            </a:xfrm>
            <a:prstGeom prst="star8">
              <a:avLst/>
            </a:prstGeom>
            <a:solidFill>
              <a:srgbClr val="2852B8"/>
            </a:solidFill>
            <a:ln>
              <a:noFill/>
            </a:ln>
          </p:spPr>
          <p:txBody>
            <a:bodyPr rtlCol="0" anchor="ctr"/>
            <a:lstStyle/>
            <a:p>
              <a:pPr algn="ctr"/>
            </a:p>
          </p:txBody>
        </p:sp>
        <p:sp>
          <p:nvSpPr>
            <p:cNvPr id="22" name="Metin 22"/>
            <p:cNvSpPr txBox="1"/>
            <p:nvPr/>
          </p:nvSpPr>
          <p:spPr>
            <a:xfrm>
              <a:off x="1052215" y="44691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4</a:t>
              </a:r>
            </a:p>
          </p:txBody>
        </p:sp>
        <p:sp>
          <p:nvSpPr>
            <p:cNvPr id="23" name="Metin 23"/>
            <p:cNvSpPr txBox="1"/>
            <p:nvPr/>
          </p:nvSpPr>
          <p:spPr>
            <a:xfrm>
              <a:off x="1435100" y="4360339"/>
              <a:ext cx="1808378"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Başkenti </a:t>
              </a:r>
              <a:r>
                <a:rPr sz="1700" b="1" i="0" lang="tr-TR" kern="100">
                  <a:solidFill>
                    <a:srgbClr val="14234B"/>
                  </a:solidFill>
                  <a:latin typeface="Calibri"/>
                </a:rPr>
                <a:t>Ankara</a:t>
              </a:r>
              <a:r>
                <a:rPr sz="1700" b="0" i="0" lang="tr-TR" kern="100">
                  <a:solidFill>
                    <a:srgbClr val="1F2A4A"/>
                  </a:solidFill>
                  <a:latin typeface="Calibri"/>
                </a:rPr>
                <a:t>’dır.</a:t>
              </a:r>
            </a:p>
          </p:txBody>
        </p:sp>
      </p:grpSp>
      <p:sp>
        <p:nvSpPr>
          <p:cNvPr id="24" name="Şekil 24"/>
          <p:cNvSpPr/>
          <p:nvPr/>
        </p:nvSpPr>
        <p:spPr>
          <a:xfrm>
            <a:off x="7620000" y="1435298"/>
            <a:ext cx="3810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25" name="Görsel 25" descr="10a9af3f76b8.png"/>
          <p:cNvPicPr>
            <a:picLocks noChangeAspect="1"/>
          </p:cNvPicPr>
          <p:nvPr/>
        </p:nvPicPr>
        <p:blipFill>
          <a:blip r:embed="rId2"/>
          <a:stretch>
            <a:fillRect/>
          </a:stretch>
        </p:blipFill>
        <p:spPr>
          <a:xfrm>
            <a:off x="7810500" y="1600398"/>
            <a:ext cx="254000" cy="254000"/>
          </a:xfrm>
          <a:prstGeom prst="rect">
            <a:avLst/>
          </a:prstGeom>
        </p:spPr>
      </p:pic>
      <p:sp>
        <p:nvSpPr>
          <p:cNvPr id="26" name="Metin 26"/>
          <p:cNvSpPr txBox="1"/>
          <p:nvPr/>
        </p:nvSpPr>
        <p:spPr>
          <a:xfrm>
            <a:off x="8178800" y="1570553"/>
            <a:ext cx="3175318"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ANAYASA</a:t>
            </a:r>
          </a:p>
        </p:txBody>
      </p:sp>
      <p:sp>
        <p:nvSpPr>
          <p:cNvPr id="27" name="Metin 27"/>
          <p:cNvSpPr txBox="1"/>
          <p:nvPr/>
        </p:nvSpPr>
        <p:spPr>
          <a:xfrm>
            <a:off x="8178800" y="1724033"/>
            <a:ext cx="3175318"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Devletin nasıl yönetileceğini ve temel kurallarını belirleyen en üstün yasa.</a:t>
            </a:r>
          </a:p>
        </p:txBody>
      </p:sp>
      <p:grpSp>
        <p:nvGrpSpPr>
          <p:cNvPr id="28" name="Adım 4 grubu"/>
          <p:cNvGrpSpPr/>
          <p:nvPr/>
        </p:nvGrpSpPr>
        <p:grpSpPr>
          <a:xfrm>
            <a:off x="7620000" y="2569369"/>
            <a:ext cx="3810000" cy="1089025"/>
            <a:chOff x="7620000" y="2569369"/>
            <a:chExt cx="3810000" cy="1089025"/>
          </a:xfrm>
        </p:grpSpPr>
        <p:sp>
          <p:nvSpPr>
            <p:cNvPr id="29" name="Şekil 29"/>
            <p:cNvSpPr/>
            <p:nvPr/>
          </p:nvSpPr>
          <p:spPr>
            <a:xfrm>
              <a:off x="7620000" y="2569369"/>
              <a:ext cx="3810000" cy="1089025"/>
            </a:xfrm>
            <a:prstGeom prst="roundRect">
              <a:avLst>
                <a:gd name="adj" fmla="val 12827"/>
              </a:avLst>
            </a:prstGeom>
            <a:solidFill>
              <a:srgbClr val="DCF0EF"/>
            </a:solidFill>
            <a:ln>
              <a:noFill/>
            </a:ln>
          </p:spPr>
          <p:txBody>
            <a:bodyPr rtlCol="0" anchor="ctr"/>
            <a:lstStyle/>
            <a:p>
              <a:pPr algn="ctr"/>
            </a:p>
          </p:txBody>
        </p:sp>
        <p:pic>
          <p:nvPicPr>
            <p:cNvPr id="30" name="Görsel 30" descr="83ab3f37d32a.png"/>
            <p:cNvPicPr>
              <a:picLocks noChangeAspect="1"/>
            </p:cNvPicPr>
            <p:nvPr/>
          </p:nvPicPr>
          <p:blipFill>
            <a:blip r:embed="rId3"/>
            <a:stretch>
              <a:fillRect/>
            </a:stretch>
          </p:blipFill>
          <p:spPr>
            <a:xfrm>
              <a:off x="7810500" y="2967831"/>
              <a:ext cx="292100" cy="292100"/>
            </a:xfrm>
            <a:prstGeom prst="rect">
              <a:avLst/>
            </a:prstGeom>
          </p:spPr>
        </p:pic>
        <p:sp>
          <p:nvSpPr>
            <p:cNvPr id="31" name="Metin 31"/>
            <p:cNvSpPr txBox="1"/>
            <p:nvPr/>
          </p:nvSpPr>
          <p:spPr>
            <a:xfrm>
              <a:off x="8242300" y="2670016"/>
              <a:ext cx="3110230" cy="785812"/>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Sence bu maddenin değiştirilmesi neden yasaklanmıştır?</a:t>
              </a:r>
            </a:p>
          </p:txBody>
        </p:sp>
      </p:grpSp>
      <p:grpSp>
        <p:nvGrpSpPr>
          <p:cNvPr id="32" name="Adım 5 grubu"/>
          <p:cNvGrpSpPr/>
          <p:nvPr/>
        </p:nvGrpSpPr>
        <p:grpSpPr>
          <a:xfrm>
            <a:off x="7620000" y="3747294"/>
            <a:ext cx="3810000" cy="1083766"/>
            <a:chOff x="7620000" y="3747294"/>
            <a:chExt cx="3810000" cy="1083766"/>
          </a:xfrm>
        </p:grpSpPr>
        <p:sp>
          <p:nvSpPr>
            <p:cNvPr id="33" name="Şekil 33"/>
            <p:cNvSpPr/>
            <p:nvPr/>
          </p:nvSpPr>
          <p:spPr>
            <a:xfrm>
              <a:off x="7620000" y="3747294"/>
              <a:ext cx="3810000" cy="1083766"/>
            </a:xfrm>
            <a:prstGeom prst="roundRect">
              <a:avLst>
                <a:gd name="adj" fmla="val 12890"/>
              </a:avLst>
            </a:prstGeom>
            <a:solidFill>
              <a:srgbClr val="FFFFFF"/>
            </a:solidFill>
            <a:ln w="19050">
              <a:solidFill>
                <a:srgbClr val="0D7C7F"/>
              </a:solidFill>
            </a:ln>
          </p:spPr>
          <p:txBody>
            <a:bodyPr rtlCol="0" anchor="ctr"/>
            <a:lstStyle/>
            <a:p>
              <a:pPr algn="ctr"/>
            </a:p>
          </p:txBody>
        </p:sp>
        <p:pic>
          <p:nvPicPr>
            <p:cNvPr id="34" name="Görsel 34" descr="7de94e269374.png"/>
            <p:cNvPicPr>
              <a:picLocks noChangeAspect="1"/>
            </p:cNvPicPr>
            <p:nvPr/>
          </p:nvPicPr>
          <p:blipFill>
            <a:blip r:embed="rId4"/>
            <a:stretch>
              <a:fillRect/>
            </a:stretch>
          </p:blipFill>
          <p:spPr>
            <a:xfrm>
              <a:off x="7804150" y="3880644"/>
              <a:ext cx="254000" cy="254000"/>
            </a:xfrm>
            <a:prstGeom prst="rect">
              <a:avLst/>
            </a:prstGeom>
          </p:spPr>
        </p:pic>
        <p:sp>
          <p:nvSpPr>
            <p:cNvPr id="35" name="Metin 35"/>
            <p:cNvSpPr txBox="1"/>
            <p:nvPr/>
          </p:nvSpPr>
          <p:spPr>
            <a:xfrm>
              <a:off x="8172450" y="3834987"/>
              <a:ext cx="3188335" cy="785693"/>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Çünkü dil, bayrak, marş ve başkent devletin kimliğidir; milletin ortak değeridir.</a:t>
              </a:r>
            </a:p>
          </p:txBody>
        </p:sp>
      </p:grpSp>
      <p:sp>
        <p:nvSpPr>
          <p:cNvPr id="36" name="Metin 36"/>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7" name="Metin 37"/>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19</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50"/>
                                        <p:tgtEl>
                                          <p:spTgt spid="19"/>
                                        </p:tgtEl>
                                      </p:cBhvr>
                                    </p:animEffect>
                                    <p:anim calcmode="lin" valueType="num">
                                      <p:cBhvr>
                                        <p:cTn id="22" dur="550" fill="hold"/>
                                        <p:tgtEl>
                                          <p:spTgt spid="19"/>
                                        </p:tgtEl>
                                        <p:attrNameLst>
                                          <p:attrName>ppt_x</p:attrName>
                                        </p:attrNameLst>
                                      </p:cBhvr>
                                      <p:tavLst>
                                        <p:tav tm="0">
                                          <p:val>
                                            <p:strVal val="#ppt_x"/>
                                          </p:val>
                                        </p:tav>
                                        <p:tav tm="100000">
                                          <p:val>
                                            <p:strVal val="#ppt_x"/>
                                          </p:val>
                                        </p:tav>
                                      </p:tavLst>
                                    </p:anim>
                                    <p:anim calcmode="lin" valueType="num">
                                      <p:cBhvr>
                                        <p:cTn id="23" dur="550" decel="100000" fill="hold"/>
                                        <p:tgtEl>
                                          <p:spTgt spid="19"/>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50"/>
                                        <p:tgtEl>
                                          <p:spTgt spid="28"/>
                                        </p:tgtEl>
                                      </p:cBhvr>
                                    </p:animEffect>
                                    <p:anim calcmode="lin" valueType="num">
                                      <p:cBhvr>
                                        <p:cTn id="29" dur="550" fill="hold"/>
                                        <p:tgtEl>
                                          <p:spTgt spid="28"/>
                                        </p:tgtEl>
                                        <p:attrNameLst>
                                          <p:attrName>ppt_x</p:attrName>
                                        </p:attrNameLst>
                                      </p:cBhvr>
                                      <p:tavLst>
                                        <p:tav tm="0">
                                          <p:val>
                                            <p:strVal val="#ppt_x"/>
                                          </p:val>
                                        </p:tav>
                                        <p:tav tm="100000">
                                          <p:val>
                                            <p:strVal val="#ppt_x"/>
                                          </p:val>
                                        </p:tav>
                                      </p:tavLst>
                                    </p:anim>
                                    <p:anim calcmode="lin" valueType="num">
                                      <p:cBhvr>
                                        <p:cTn id="30" dur="550" decel="100000" fill="hold"/>
                                        <p:tgtEl>
                                          <p:spTgt spid="28"/>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50"/>
                                        <p:tgtEl>
                                          <p:spTgt spid="32"/>
                                        </p:tgtEl>
                                      </p:cBhvr>
                                    </p:animEffect>
                                    <p:anim calcmode="lin" valueType="num">
                                      <p:cBhvr>
                                        <p:cTn id="36" dur="550" fill="hold"/>
                                        <p:tgtEl>
                                          <p:spTgt spid="32"/>
                                        </p:tgtEl>
                                        <p:attrNameLst>
                                          <p:attrName>ppt_x</p:attrName>
                                        </p:attrNameLst>
                                      </p:cBhvr>
                                      <p:tavLst>
                                        <p:tav tm="0">
                                          <p:val>
                                            <p:strVal val="#ppt_x"/>
                                          </p:val>
                                        </p:tav>
                                        <p:tav tm="100000">
                                          <p:val>
                                            <p:strVal val="#ppt_x"/>
                                          </p:val>
                                        </p:tav>
                                      </p:tavLst>
                                    </p:anim>
                                    <p:anim calcmode="lin" valueType="num">
                                      <p:cBhvr>
                                        <p:cTn id="37" dur="550" decel="100000" fill="hold"/>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2 · BAĞIMSIZLIĞIN SEMBOLLERİ</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İstiklâl Marşı’nın hikâyesi</a:t>
            </a:r>
          </a:p>
        </p:txBody>
      </p:sp>
      <p:sp>
        <p:nvSpPr>
          <p:cNvPr id="4" name="Şekil 4"/>
          <p:cNvSpPr/>
          <p:nvPr/>
        </p:nvSpPr>
        <p:spPr>
          <a:xfrm>
            <a:off x="762000" y="1435298"/>
            <a:ext cx="3454400" cy="4673402"/>
          </a:xfrm>
          <a:prstGeom prst="roundRect">
            <a:avLst>
              <a:gd name="adj" fmla="val 4779"/>
            </a:avLst>
          </a:prstGeom>
          <a:solidFill>
            <a:srgbClr val="14234B"/>
          </a:solidFill>
          <a:ln>
            <a:noFill/>
          </a:ln>
        </p:spPr>
        <p:txBody>
          <a:bodyPr rtlCol="0" anchor="ctr"/>
          <a:lstStyle/>
          <a:p>
            <a:pPr algn="ctr"/>
          </a:p>
        </p:txBody>
      </p:sp>
      <p:sp>
        <p:nvSpPr>
          <p:cNvPr id="5" name="Şekil 5"/>
          <p:cNvSpPr/>
          <p:nvPr/>
        </p:nvSpPr>
        <p:spPr>
          <a:xfrm>
            <a:off x="965200" y="1625798"/>
            <a:ext cx="520700" cy="520700"/>
          </a:xfrm>
          <a:prstGeom prst="star8">
            <a:avLst/>
          </a:prstGeom>
          <a:solidFill>
            <a:srgbClr val="BF3329"/>
          </a:solidFill>
          <a:ln>
            <a:noFill/>
          </a:ln>
        </p:spPr>
        <p:txBody>
          <a:bodyPr rtlCol="0" anchor="ctr"/>
          <a:lstStyle/>
          <a:p>
            <a:pPr algn="ctr"/>
          </a:p>
        </p:txBody>
      </p:sp>
      <p:pic>
        <p:nvPicPr>
          <p:cNvPr id="6" name="Görsel 6" descr="550f1f6a67f2.png"/>
          <p:cNvPicPr>
            <a:picLocks noChangeAspect="1"/>
          </p:cNvPicPr>
          <p:nvPr/>
        </p:nvPicPr>
        <p:blipFill>
          <a:blip r:embed="rId2"/>
          <a:stretch>
            <a:fillRect/>
          </a:stretch>
        </p:blipFill>
        <p:spPr>
          <a:xfrm>
            <a:off x="1098550" y="1759148"/>
            <a:ext cx="254000" cy="254000"/>
          </a:xfrm>
          <a:prstGeom prst="rect">
            <a:avLst/>
          </a:prstGeom>
        </p:spPr>
      </p:pic>
      <p:sp>
        <p:nvSpPr>
          <p:cNvPr id="7" name="Metin 7"/>
          <p:cNvSpPr txBox="1"/>
          <p:nvPr/>
        </p:nvSpPr>
        <p:spPr>
          <a:xfrm>
            <a:off x="9652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DEAE45"/>
                </a:solidFill>
                <a:latin typeface="Calibri"/>
              </a:rPr>
              <a:t>MİLLÎ MÜCADELE YILLARI</a:t>
            </a:r>
          </a:p>
        </p:txBody>
      </p:sp>
      <p:sp>
        <p:nvSpPr>
          <p:cNvPr id="8" name="Metin 8"/>
          <p:cNvSpPr txBox="1"/>
          <p:nvPr/>
        </p:nvSpPr>
        <p:spPr>
          <a:xfrm>
            <a:off x="9652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F3F6FD"/>
                </a:solidFill>
                <a:latin typeface="Cambria"/>
              </a:rPr>
              <a:t>Bir marş aranıyor</a:t>
            </a:r>
          </a:p>
        </p:txBody>
      </p:sp>
      <p:sp>
        <p:nvSpPr>
          <p:cNvPr id="9" name="Metin 9"/>
          <p:cNvSpPr txBox="1"/>
          <p:nvPr/>
        </p:nvSpPr>
        <p:spPr>
          <a:xfrm>
            <a:off x="965200" y="2869193"/>
            <a:ext cx="3162300" cy="823532"/>
          </a:xfrm>
          <a:prstGeom prst="rect">
            <a:avLst/>
          </a:prstGeom>
          <a:noFill/>
        </p:spPr>
        <p:txBody>
          <a:bodyPr wrap="square" lIns="0" rIns="0" tIns="0" bIns="0" anchor="t">
            <a:noAutofit/>
          </a:bodyPr>
          <a:lstStyle/>
          <a:p>
            <a:pPr algn="l">
              <a:lnSpc>
                <a:spcPts val="2244"/>
              </a:lnSpc>
            </a:pPr>
            <a:r>
              <a:rPr sz="1700" b="0" i="0" lang="tr-TR" kern="100">
                <a:solidFill>
                  <a:srgbClr val="F3F6FD"/>
                </a:solidFill>
                <a:latin typeface="Calibri"/>
              </a:rPr>
              <a:t>Askere ve millete güç verecek bir marş için yarışma açıldı. Gelen </a:t>
            </a:r>
            <a:r>
              <a:rPr sz="1700" b="1" i="0" lang="tr-TR" kern="100">
                <a:solidFill>
                  <a:srgbClr val="DEAE45"/>
                </a:solidFill>
                <a:latin typeface="Calibri"/>
              </a:rPr>
              <a:t>724</a:t>
            </a:r>
            <a:r>
              <a:rPr sz="1700" b="0" i="0" lang="tr-TR" kern="100">
                <a:solidFill>
                  <a:srgbClr val="F3F6FD"/>
                </a:solidFill>
                <a:latin typeface="Calibri"/>
              </a:rPr>
              <a:t> şiirin hiçbiri beğenilmedi.</a:t>
            </a:r>
          </a:p>
        </p:txBody>
      </p:sp>
      <p:grpSp>
        <p:nvGrpSpPr>
          <p:cNvPr id="10" name="Adım 1 grubu"/>
          <p:cNvGrpSpPr/>
          <p:nvPr/>
        </p:nvGrpSpPr>
        <p:grpSpPr>
          <a:xfrm>
            <a:off x="4368800" y="1435298"/>
            <a:ext cx="3454400" cy="4673402"/>
            <a:chOff x="4368800" y="1435298"/>
            <a:chExt cx="3454400" cy="4673402"/>
          </a:xfrm>
        </p:grpSpPr>
        <p:sp>
          <p:nvSpPr>
            <p:cNvPr id="11" name="Şekil 11"/>
            <p:cNvSpPr/>
            <p:nvPr/>
          </p:nvSpPr>
          <p:spPr>
            <a:xfrm>
              <a:off x="4368800" y="1435298"/>
              <a:ext cx="3454400" cy="4673402"/>
            </a:xfrm>
            <a:prstGeom prst="roundRect">
              <a:avLst>
                <a:gd name="adj" fmla="val 4779"/>
              </a:avLst>
            </a:prstGeom>
            <a:solidFill>
              <a:srgbClr val="14234B"/>
            </a:solidFill>
            <a:ln>
              <a:noFill/>
            </a:ln>
          </p:spPr>
          <p:txBody>
            <a:bodyPr rtlCol="0" anchor="ctr"/>
            <a:lstStyle/>
            <a:p>
              <a:pPr algn="ctr"/>
            </a:p>
          </p:txBody>
        </p:sp>
        <p:sp>
          <p:nvSpPr>
            <p:cNvPr id="12" name="Şekil 12"/>
            <p:cNvSpPr/>
            <p:nvPr/>
          </p:nvSpPr>
          <p:spPr>
            <a:xfrm>
              <a:off x="4572000" y="1625798"/>
              <a:ext cx="520700" cy="520700"/>
            </a:xfrm>
            <a:prstGeom prst="star8">
              <a:avLst/>
            </a:prstGeom>
            <a:solidFill>
              <a:srgbClr val="BF3329"/>
            </a:solidFill>
            <a:ln>
              <a:noFill/>
            </a:ln>
          </p:spPr>
          <p:txBody>
            <a:bodyPr rtlCol="0" anchor="ctr"/>
            <a:lstStyle/>
            <a:p>
              <a:pPr algn="ctr"/>
            </a:p>
          </p:txBody>
        </p:sp>
        <p:pic>
          <p:nvPicPr>
            <p:cNvPr id="13" name="Görsel 13" descr="6df1a3a75101.png"/>
            <p:cNvPicPr>
              <a:picLocks noChangeAspect="1"/>
            </p:cNvPicPr>
            <p:nvPr/>
          </p:nvPicPr>
          <p:blipFill>
            <a:blip r:embed="rId3"/>
            <a:stretch>
              <a:fillRect/>
            </a:stretch>
          </p:blipFill>
          <p:spPr>
            <a:xfrm>
              <a:off x="4705350" y="1759148"/>
              <a:ext cx="254000" cy="254000"/>
            </a:xfrm>
            <a:prstGeom prst="rect">
              <a:avLst/>
            </a:prstGeom>
          </p:spPr>
        </p:pic>
        <p:sp>
          <p:nvSpPr>
            <p:cNvPr id="14" name="Metin 14"/>
            <p:cNvSpPr txBox="1"/>
            <p:nvPr/>
          </p:nvSpPr>
          <p:spPr>
            <a:xfrm>
              <a:off x="45720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DEAE45"/>
                  </a:solidFill>
                  <a:latin typeface="Calibri"/>
                </a:rPr>
                <a:t>12 MART 1921</a:t>
              </a:r>
            </a:p>
          </p:txBody>
        </p:sp>
        <p:sp>
          <p:nvSpPr>
            <p:cNvPr id="15" name="Metin 15"/>
            <p:cNvSpPr txBox="1"/>
            <p:nvPr/>
          </p:nvSpPr>
          <p:spPr>
            <a:xfrm>
              <a:off x="45720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F3F6FD"/>
                  </a:solidFill>
                  <a:latin typeface="Cambria"/>
                </a:rPr>
                <a:t>Mehmet Âkif’in şiiri</a:t>
              </a:r>
            </a:p>
          </p:txBody>
        </p:sp>
        <p:sp>
          <p:nvSpPr>
            <p:cNvPr id="16" name="Metin 16"/>
            <p:cNvSpPr txBox="1"/>
            <p:nvPr/>
          </p:nvSpPr>
          <p:spPr>
            <a:xfrm>
              <a:off x="4572000" y="2869193"/>
              <a:ext cx="3162300" cy="823532"/>
            </a:xfrm>
            <a:prstGeom prst="rect">
              <a:avLst/>
            </a:prstGeom>
            <a:noFill/>
          </p:spPr>
          <p:txBody>
            <a:bodyPr wrap="square" lIns="0" rIns="0" tIns="0" bIns="0" anchor="t">
              <a:noAutofit/>
            </a:bodyPr>
            <a:lstStyle/>
            <a:p>
              <a:pPr algn="l">
                <a:lnSpc>
                  <a:spcPts val="2244"/>
                </a:lnSpc>
              </a:pPr>
              <a:r>
                <a:rPr sz="1700" b="0" i="0" lang="tr-TR" kern="100">
                  <a:solidFill>
                    <a:srgbClr val="F3F6FD"/>
                  </a:solidFill>
                  <a:latin typeface="Calibri"/>
                </a:rPr>
                <a:t>Mehmet Âkif Ersoy ricalar üzerine marşı yazdı. TBMM, şiiri </a:t>
              </a:r>
              <a:r>
                <a:rPr sz="1700" b="1" i="0" lang="tr-TR" kern="100">
                  <a:solidFill>
                    <a:srgbClr val="DEAE45"/>
                  </a:solidFill>
                  <a:latin typeface="Calibri"/>
                </a:rPr>
                <a:t>İstiklâl Marşı</a:t>
              </a:r>
              <a:r>
                <a:rPr sz="1700" b="0" i="0" lang="tr-TR" kern="100">
                  <a:solidFill>
                    <a:srgbClr val="F3F6FD"/>
                  </a:solidFill>
                  <a:latin typeface="Calibri"/>
                </a:rPr>
                <a:t> olarak kabul etti.</a:t>
              </a:r>
            </a:p>
          </p:txBody>
        </p:sp>
      </p:grpSp>
      <p:grpSp>
        <p:nvGrpSpPr>
          <p:cNvPr id="17" name="Adım 2 grubu"/>
          <p:cNvGrpSpPr/>
          <p:nvPr/>
        </p:nvGrpSpPr>
        <p:grpSpPr>
          <a:xfrm>
            <a:off x="7975600" y="1435298"/>
            <a:ext cx="3454400" cy="4673402"/>
            <a:chOff x="7975600" y="1435298"/>
            <a:chExt cx="3454400" cy="4673402"/>
          </a:xfrm>
        </p:grpSpPr>
        <p:sp>
          <p:nvSpPr>
            <p:cNvPr id="18" name="Şekil 18"/>
            <p:cNvSpPr/>
            <p:nvPr/>
          </p:nvSpPr>
          <p:spPr>
            <a:xfrm>
              <a:off x="7975600" y="1435298"/>
              <a:ext cx="3454400" cy="4673402"/>
            </a:xfrm>
            <a:prstGeom prst="roundRect">
              <a:avLst>
                <a:gd name="adj" fmla="val 4779"/>
              </a:avLst>
            </a:prstGeom>
            <a:solidFill>
              <a:srgbClr val="EEF3FA"/>
            </a:solidFill>
            <a:ln>
              <a:noFill/>
            </a:ln>
          </p:spPr>
          <p:txBody>
            <a:bodyPr rtlCol="0" anchor="ctr"/>
            <a:lstStyle/>
            <a:p>
              <a:pPr algn="ctr"/>
            </a:p>
          </p:txBody>
        </p:sp>
        <p:sp>
          <p:nvSpPr>
            <p:cNvPr id="19" name="Şekil 19"/>
            <p:cNvSpPr/>
            <p:nvPr/>
          </p:nvSpPr>
          <p:spPr>
            <a:xfrm>
              <a:off x="8178800" y="1625798"/>
              <a:ext cx="520700" cy="520700"/>
            </a:xfrm>
            <a:prstGeom prst="star8">
              <a:avLst/>
            </a:prstGeom>
            <a:solidFill>
              <a:srgbClr val="0D7C7F"/>
            </a:solidFill>
            <a:ln>
              <a:noFill/>
            </a:ln>
          </p:spPr>
          <p:txBody>
            <a:bodyPr rtlCol="0" anchor="ctr"/>
            <a:lstStyle/>
            <a:p>
              <a:pPr algn="ctr"/>
            </a:p>
          </p:txBody>
        </p:sp>
        <p:pic>
          <p:nvPicPr>
            <p:cNvPr id="20" name="Görsel 20" descr="1bd157c5e450.png"/>
            <p:cNvPicPr>
              <a:picLocks noChangeAspect="1"/>
            </p:cNvPicPr>
            <p:nvPr/>
          </p:nvPicPr>
          <p:blipFill>
            <a:blip r:embed="rId4"/>
            <a:stretch>
              <a:fillRect/>
            </a:stretch>
          </p:blipFill>
          <p:spPr>
            <a:xfrm>
              <a:off x="8312150" y="1759148"/>
              <a:ext cx="254000" cy="254000"/>
            </a:xfrm>
            <a:prstGeom prst="rect">
              <a:avLst/>
            </a:prstGeom>
          </p:spPr>
        </p:pic>
        <p:sp>
          <p:nvSpPr>
            <p:cNvPr id="21" name="Metin 21"/>
            <p:cNvSpPr txBox="1"/>
            <p:nvPr/>
          </p:nvSpPr>
          <p:spPr>
            <a:xfrm>
              <a:off x="81788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SORU</a:t>
              </a:r>
            </a:p>
          </p:txBody>
        </p:sp>
        <p:sp>
          <p:nvSpPr>
            <p:cNvPr id="22" name="Metin 22"/>
            <p:cNvSpPr txBox="1"/>
            <p:nvPr/>
          </p:nvSpPr>
          <p:spPr>
            <a:xfrm>
              <a:off x="81788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Sence neden?</a:t>
              </a:r>
            </a:p>
          </p:txBody>
        </p:sp>
        <p:sp>
          <p:nvSpPr>
            <p:cNvPr id="23" name="Metin 23"/>
            <p:cNvSpPr txBox="1"/>
            <p:nvPr/>
          </p:nvSpPr>
          <p:spPr>
            <a:xfrm>
              <a:off x="8178800" y="2869193"/>
              <a:ext cx="3162300"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Cephedeki askerler için bir marş neden bu kadar önemliydi?</a:t>
              </a:r>
            </a:p>
          </p:txBody>
        </p:sp>
      </p:grpSp>
      <p:grpSp>
        <p:nvGrpSpPr>
          <p:cNvPr id="24" name="Adım 3 grubu"/>
          <p:cNvGrpSpPr/>
          <p:nvPr/>
        </p:nvGrpSpPr>
        <p:grpSpPr>
          <a:xfrm>
            <a:off x="8178800" y="3590032"/>
            <a:ext cx="3048000" cy="1356122"/>
            <a:chOff x="8178800" y="3590032"/>
            <a:chExt cx="3048000" cy="1356122"/>
          </a:xfrm>
        </p:grpSpPr>
        <p:sp>
          <p:nvSpPr>
            <p:cNvPr id="25" name="Şekil 25"/>
            <p:cNvSpPr/>
            <p:nvPr/>
          </p:nvSpPr>
          <p:spPr>
            <a:xfrm>
              <a:off x="8178800" y="3590032"/>
              <a:ext cx="3048000" cy="1356122"/>
            </a:xfrm>
            <a:prstGeom prst="roundRect">
              <a:avLst>
                <a:gd name="adj" fmla="val 10301"/>
              </a:avLst>
            </a:prstGeom>
            <a:solidFill>
              <a:srgbClr val="FFFFFF"/>
            </a:solidFill>
            <a:ln w="19050">
              <a:solidFill>
                <a:srgbClr val="0D7C7F"/>
              </a:solidFill>
            </a:ln>
          </p:spPr>
          <p:txBody>
            <a:bodyPr rtlCol="0" anchor="ctr"/>
            <a:lstStyle/>
            <a:p>
              <a:pPr algn="ctr"/>
            </a:p>
          </p:txBody>
        </p:sp>
        <p:pic>
          <p:nvPicPr>
            <p:cNvPr id="26" name="Görsel 26" descr="7de94e269374.png"/>
            <p:cNvPicPr>
              <a:picLocks noChangeAspect="1"/>
            </p:cNvPicPr>
            <p:nvPr/>
          </p:nvPicPr>
          <p:blipFill>
            <a:blip r:embed="rId5"/>
            <a:stretch>
              <a:fillRect/>
            </a:stretch>
          </p:blipFill>
          <p:spPr>
            <a:xfrm>
              <a:off x="8362950" y="3723382"/>
              <a:ext cx="254000" cy="254000"/>
            </a:xfrm>
            <a:prstGeom prst="rect">
              <a:avLst/>
            </a:prstGeom>
          </p:spPr>
        </p:pic>
        <p:sp>
          <p:nvSpPr>
            <p:cNvPr id="27" name="Metin 27"/>
            <p:cNvSpPr txBox="1"/>
            <p:nvPr/>
          </p:nvSpPr>
          <p:spPr>
            <a:xfrm>
              <a:off x="8731250" y="3677726"/>
              <a:ext cx="2407285" cy="1058049"/>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Marş; umut, cesaret ve birlik duygusu verir. Bağımsızlık kararlılığını herkese duyurur.</a:t>
              </a:r>
            </a:p>
          </p:txBody>
        </p:sp>
      </p:grpSp>
      <p:sp>
        <p:nvSpPr>
          <p:cNvPr id="28" name="Metin 28"/>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29" name="Metin 29"/>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20</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50"/>
                                        <p:tgtEl>
                                          <p:spTgt spid="10"/>
                                        </p:tgtEl>
                                      </p:cBhvr>
                                    </p:animEffect>
                                    <p:anim calcmode="lin" valueType="num">
                                      <p:cBhvr>
                                        <p:cTn id="8" dur="550" fill="hold"/>
                                        <p:tgtEl>
                                          <p:spTgt spid="10"/>
                                        </p:tgtEl>
                                        <p:attrNameLst>
                                          <p:attrName>ppt_x</p:attrName>
                                        </p:attrNameLst>
                                      </p:cBhvr>
                                      <p:tavLst>
                                        <p:tav tm="0">
                                          <p:val>
                                            <p:strVal val="#ppt_x"/>
                                          </p:val>
                                        </p:tav>
                                        <p:tav tm="100000">
                                          <p:val>
                                            <p:strVal val="#ppt_x"/>
                                          </p:val>
                                        </p:tav>
                                      </p:tavLst>
                                    </p:anim>
                                    <p:anim calcmode="lin" valueType="num">
                                      <p:cBhvr>
                                        <p:cTn id="9" dur="550" decel="100000" fill="hold"/>
                                        <p:tgtEl>
                                          <p:spTgt spid="10"/>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50"/>
                                        <p:tgtEl>
                                          <p:spTgt spid="17"/>
                                        </p:tgtEl>
                                      </p:cBhvr>
                                    </p:animEffect>
                                    <p:anim calcmode="lin" valueType="num">
                                      <p:cBhvr>
                                        <p:cTn id="15" dur="550" fill="hold"/>
                                        <p:tgtEl>
                                          <p:spTgt spid="17"/>
                                        </p:tgtEl>
                                        <p:attrNameLst>
                                          <p:attrName>ppt_x</p:attrName>
                                        </p:attrNameLst>
                                      </p:cBhvr>
                                      <p:tavLst>
                                        <p:tav tm="0">
                                          <p:val>
                                            <p:strVal val="#ppt_x"/>
                                          </p:val>
                                        </p:tav>
                                        <p:tav tm="100000">
                                          <p:val>
                                            <p:strVal val="#ppt_x"/>
                                          </p:val>
                                        </p:tav>
                                      </p:tavLst>
                                    </p:anim>
                                    <p:anim calcmode="lin" valueType="num">
                                      <p:cBhvr>
                                        <p:cTn id="16" dur="550" decel="100000" fill="hold"/>
                                        <p:tgtEl>
                                          <p:spTgt spid="17"/>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50"/>
                                        <p:tgtEl>
                                          <p:spTgt spid="24"/>
                                        </p:tgtEl>
                                      </p:cBhvr>
                                    </p:animEffect>
                                    <p:anim calcmode="lin" valueType="num">
                                      <p:cBhvr>
                                        <p:cTn id="22" dur="550" fill="hold"/>
                                        <p:tgtEl>
                                          <p:spTgt spid="24"/>
                                        </p:tgtEl>
                                        <p:attrNameLst>
                                          <p:attrName>ppt_x</p:attrName>
                                        </p:attrNameLst>
                                      </p:cBhvr>
                                      <p:tavLst>
                                        <p:tav tm="0">
                                          <p:val>
                                            <p:strVal val="#ppt_x"/>
                                          </p:val>
                                        </p:tav>
                                        <p:tav tm="100000">
                                          <p:val>
                                            <p:strVal val="#ppt_x"/>
                                          </p:val>
                                        </p:tav>
                                      </p:tavLst>
                                    </p:anim>
                                    <p:anim calcmode="lin" valueType="num">
                                      <p:cBhvr>
                                        <p:cTn id="23" dur="550" decel="100000" fill="hold"/>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2 · BAĞIMSIZLIĞIN SEMBOLLERİ</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Al bayrağımız</a:t>
            </a:r>
          </a:p>
        </p:txBody>
      </p:sp>
      <p:sp>
        <p:nvSpPr>
          <p:cNvPr id="4" name="Şekil 4"/>
          <p:cNvSpPr/>
          <p:nvPr/>
        </p:nvSpPr>
        <p:spPr>
          <a:xfrm>
            <a:off x="762000" y="1435298"/>
            <a:ext cx="6324600" cy="749300"/>
          </a:xfrm>
          <a:prstGeom prst="roundRect">
            <a:avLst>
              <a:gd name="adj" fmla="val 18644"/>
            </a:avLst>
          </a:prstGeom>
          <a:solidFill>
            <a:srgbClr val="EEF3FA"/>
          </a:solidFill>
          <a:ln>
            <a:noFill/>
          </a:ln>
        </p:spPr>
        <p:txBody>
          <a:bodyPr rtlCol="0" anchor="ctr"/>
          <a:lstStyle/>
          <a:p>
            <a:pPr algn="ctr"/>
          </a:p>
        </p:txBody>
      </p:sp>
      <p:sp>
        <p:nvSpPr>
          <p:cNvPr id="5" name="Şekil 5"/>
          <p:cNvSpPr/>
          <p:nvPr/>
        </p:nvSpPr>
        <p:spPr>
          <a:xfrm>
            <a:off x="939800" y="1587698"/>
            <a:ext cx="444500" cy="444500"/>
          </a:xfrm>
          <a:prstGeom prst="star8">
            <a:avLst/>
          </a:prstGeom>
          <a:solidFill>
            <a:srgbClr val="2852B8"/>
          </a:solidFill>
          <a:ln>
            <a:noFill/>
          </a:ln>
        </p:spPr>
        <p:txBody>
          <a:bodyPr rtlCol="0" anchor="ctr"/>
          <a:lstStyle/>
          <a:p>
            <a:pPr algn="ctr"/>
          </a:p>
        </p:txBody>
      </p:sp>
      <p:pic>
        <p:nvPicPr>
          <p:cNvPr id="6" name="Görsel 6" descr="0966ad0b19b0.png"/>
          <p:cNvPicPr>
            <a:picLocks noChangeAspect="1"/>
          </p:cNvPicPr>
          <p:nvPr/>
        </p:nvPicPr>
        <p:blipFill>
          <a:blip r:embed="rId2"/>
          <a:stretch>
            <a:fillRect/>
          </a:stretch>
        </p:blipFill>
        <p:spPr>
          <a:xfrm>
            <a:off x="1054100" y="1701998"/>
            <a:ext cx="215900" cy="215900"/>
          </a:xfrm>
          <a:prstGeom prst="rect">
            <a:avLst/>
          </a:prstGeom>
        </p:spPr>
      </p:pic>
      <p:sp>
        <p:nvSpPr>
          <p:cNvPr id="7" name="Metin 7"/>
          <p:cNvSpPr txBox="1"/>
          <p:nvPr/>
        </p:nvSpPr>
        <p:spPr>
          <a:xfrm>
            <a:off x="1536700" y="1593921"/>
            <a:ext cx="4990242"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Bayrağımız </a:t>
            </a:r>
            <a:r>
              <a:rPr sz="1700" b="1" i="0" lang="tr-TR" kern="100">
                <a:solidFill>
                  <a:srgbClr val="14234B"/>
                </a:solidFill>
                <a:latin typeface="Calibri"/>
              </a:rPr>
              <a:t>al</a:t>
            </a:r>
            <a:r>
              <a:rPr sz="1700" b="0" i="0" lang="tr-TR" kern="100">
                <a:solidFill>
                  <a:srgbClr val="1F2A4A"/>
                </a:solidFill>
                <a:latin typeface="Calibri"/>
              </a:rPr>
              <a:t> zemin üzerinde </a:t>
            </a:r>
            <a:r>
              <a:rPr sz="1700" b="1" i="0" lang="tr-TR" kern="100">
                <a:solidFill>
                  <a:srgbClr val="14234B"/>
                </a:solidFill>
                <a:latin typeface="Calibri"/>
              </a:rPr>
              <a:t>beyaz ay yıldızdan</a:t>
            </a:r>
            <a:r>
              <a:rPr sz="1700" b="0" i="0" lang="tr-TR" kern="100">
                <a:solidFill>
                  <a:srgbClr val="1F2A4A"/>
                </a:solidFill>
                <a:latin typeface="Calibri"/>
              </a:rPr>
              <a:t> oluşur.</a:t>
            </a:r>
          </a:p>
        </p:txBody>
      </p:sp>
      <p:grpSp>
        <p:nvGrpSpPr>
          <p:cNvPr id="8" name="Adım 1 grubu"/>
          <p:cNvGrpSpPr/>
          <p:nvPr/>
        </p:nvGrpSpPr>
        <p:grpSpPr>
          <a:xfrm>
            <a:off x="762000" y="2311598"/>
            <a:ext cx="6324600" cy="749300"/>
            <a:chOff x="762000" y="2311598"/>
            <a:chExt cx="6324600" cy="749300"/>
          </a:xfrm>
        </p:grpSpPr>
        <p:sp>
          <p:nvSpPr>
            <p:cNvPr id="9" name="Şekil 9"/>
            <p:cNvSpPr/>
            <p:nvPr/>
          </p:nvSpPr>
          <p:spPr>
            <a:xfrm>
              <a:off x="762000" y="2311598"/>
              <a:ext cx="6324600" cy="749300"/>
            </a:xfrm>
            <a:prstGeom prst="roundRect">
              <a:avLst>
                <a:gd name="adj" fmla="val 18644"/>
              </a:avLst>
            </a:prstGeom>
            <a:solidFill>
              <a:srgbClr val="EEF3FA"/>
            </a:solidFill>
            <a:ln>
              <a:noFill/>
            </a:ln>
          </p:spPr>
          <p:txBody>
            <a:bodyPr rtlCol="0" anchor="ctr"/>
            <a:lstStyle/>
            <a:p>
              <a:pPr algn="ctr"/>
            </a:p>
          </p:txBody>
        </p:sp>
        <p:sp>
          <p:nvSpPr>
            <p:cNvPr id="10" name="Şekil 10"/>
            <p:cNvSpPr/>
            <p:nvPr/>
          </p:nvSpPr>
          <p:spPr>
            <a:xfrm>
              <a:off x="939800" y="2463998"/>
              <a:ext cx="444500" cy="444500"/>
            </a:xfrm>
            <a:prstGeom prst="star8">
              <a:avLst/>
            </a:prstGeom>
            <a:solidFill>
              <a:srgbClr val="0D7C7F"/>
            </a:solidFill>
            <a:ln>
              <a:noFill/>
            </a:ln>
          </p:spPr>
          <p:txBody>
            <a:bodyPr rtlCol="0" anchor="ctr"/>
            <a:lstStyle/>
            <a:p>
              <a:pPr algn="ctr"/>
            </a:p>
          </p:txBody>
        </p:sp>
        <p:pic>
          <p:nvPicPr>
            <p:cNvPr id="11" name="Görsel 11" descr="babfd4cff8d7.png"/>
            <p:cNvPicPr>
              <a:picLocks noChangeAspect="1"/>
            </p:cNvPicPr>
            <p:nvPr/>
          </p:nvPicPr>
          <p:blipFill>
            <a:blip r:embed="rId3"/>
            <a:stretch>
              <a:fillRect/>
            </a:stretch>
          </p:blipFill>
          <p:spPr>
            <a:xfrm>
              <a:off x="1054100" y="2578298"/>
              <a:ext cx="215900" cy="215900"/>
            </a:xfrm>
            <a:prstGeom prst="rect">
              <a:avLst/>
            </a:prstGeom>
          </p:spPr>
        </p:pic>
        <p:sp>
          <p:nvSpPr>
            <p:cNvPr id="12" name="Metin 12"/>
            <p:cNvSpPr txBox="1"/>
            <p:nvPr/>
          </p:nvSpPr>
          <p:spPr>
            <a:xfrm>
              <a:off x="1536700" y="2470221"/>
              <a:ext cx="5123773"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Okullarda, resmî binalarda ve törenlerde </a:t>
              </a:r>
              <a:r>
                <a:rPr sz="1700" b="1" i="0" lang="tr-TR" kern="100">
                  <a:solidFill>
                    <a:srgbClr val="14234B"/>
                  </a:solidFill>
                  <a:latin typeface="Calibri"/>
                </a:rPr>
                <a:t>göndere çekilir</a:t>
              </a:r>
              <a:r>
                <a:rPr sz="1700" b="0" i="0" lang="tr-TR" kern="100">
                  <a:solidFill>
                    <a:srgbClr val="1F2A4A"/>
                  </a:solidFill>
                  <a:latin typeface="Calibri"/>
                </a:rPr>
                <a:t>.</a:t>
              </a:r>
            </a:p>
          </p:txBody>
        </p:sp>
      </p:grpSp>
      <p:grpSp>
        <p:nvGrpSpPr>
          <p:cNvPr id="13" name="Adım 2 grubu"/>
          <p:cNvGrpSpPr/>
          <p:nvPr/>
        </p:nvGrpSpPr>
        <p:grpSpPr>
          <a:xfrm>
            <a:off x="762000" y="3187898"/>
            <a:ext cx="6324600" cy="749300"/>
            <a:chOff x="762000" y="3187898"/>
            <a:chExt cx="6324600" cy="749300"/>
          </a:xfrm>
        </p:grpSpPr>
        <p:sp>
          <p:nvSpPr>
            <p:cNvPr id="14" name="Şekil 14"/>
            <p:cNvSpPr/>
            <p:nvPr/>
          </p:nvSpPr>
          <p:spPr>
            <a:xfrm>
              <a:off x="762000" y="3187898"/>
              <a:ext cx="6324600" cy="749300"/>
            </a:xfrm>
            <a:prstGeom prst="roundRect">
              <a:avLst>
                <a:gd name="adj" fmla="val 18644"/>
              </a:avLst>
            </a:prstGeom>
            <a:solidFill>
              <a:srgbClr val="EEF3FA"/>
            </a:solidFill>
            <a:ln>
              <a:noFill/>
            </a:ln>
          </p:spPr>
          <p:txBody>
            <a:bodyPr rtlCol="0" anchor="ctr"/>
            <a:lstStyle/>
            <a:p>
              <a:pPr algn="ctr"/>
            </a:p>
          </p:txBody>
        </p:sp>
        <p:sp>
          <p:nvSpPr>
            <p:cNvPr id="15" name="Şekil 15"/>
            <p:cNvSpPr/>
            <p:nvPr/>
          </p:nvSpPr>
          <p:spPr>
            <a:xfrm>
              <a:off x="939800" y="3340298"/>
              <a:ext cx="444500" cy="444500"/>
            </a:xfrm>
            <a:prstGeom prst="star8">
              <a:avLst/>
            </a:prstGeom>
            <a:solidFill>
              <a:srgbClr val="2852B8"/>
            </a:solidFill>
            <a:ln>
              <a:noFill/>
            </a:ln>
          </p:spPr>
          <p:txBody>
            <a:bodyPr rtlCol="0" anchor="ctr"/>
            <a:lstStyle/>
            <a:p>
              <a:pPr algn="ctr"/>
            </a:p>
          </p:txBody>
        </p:sp>
        <p:pic>
          <p:nvPicPr>
            <p:cNvPr id="16" name="Görsel 16" descr="955010dc9846.png"/>
            <p:cNvPicPr>
              <a:picLocks noChangeAspect="1"/>
            </p:cNvPicPr>
            <p:nvPr/>
          </p:nvPicPr>
          <p:blipFill>
            <a:blip r:embed="rId4"/>
            <a:stretch>
              <a:fillRect/>
            </a:stretch>
          </p:blipFill>
          <p:spPr>
            <a:xfrm>
              <a:off x="1054100" y="3454598"/>
              <a:ext cx="215900" cy="215900"/>
            </a:xfrm>
            <a:prstGeom prst="rect">
              <a:avLst/>
            </a:prstGeom>
          </p:spPr>
        </p:pic>
        <p:sp>
          <p:nvSpPr>
            <p:cNvPr id="17" name="Metin 17"/>
            <p:cNvSpPr txBox="1"/>
            <p:nvPr/>
          </p:nvSpPr>
          <p:spPr>
            <a:xfrm>
              <a:off x="1536700" y="3346521"/>
              <a:ext cx="5493348"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Bize bu vatan için verilen </a:t>
              </a:r>
              <a:r>
                <a:rPr sz="1700" b="1" i="0" lang="tr-TR" kern="100">
                  <a:solidFill>
                    <a:srgbClr val="14234B"/>
                  </a:solidFill>
                  <a:latin typeface="Calibri"/>
                </a:rPr>
                <a:t>emekleri ve fedakârlıkları</a:t>
              </a:r>
              <a:r>
                <a:rPr sz="1700" b="0" i="0" lang="tr-TR" kern="100">
                  <a:solidFill>
                    <a:srgbClr val="1F2A4A"/>
                  </a:solidFill>
                  <a:latin typeface="Calibri"/>
                </a:rPr>
                <a:t> hatırlatır.</a:t>
              </a:r>
            </a:p>
          </p:txBody>
        </p:sp>
      </p:grpSp>
      <p:grpSp>
        <p:nvGrpSpPr>
          <p:cNvPr id="18" name="Adım 3 grubu"/>
          <p:cNvGrpSpPr/>
          <p:nvPr/>
        </p:nvGrpSpPr>
        <p:grpSpPr>
          <a:xfrm>
            <a:off x="762000" y="4064198"/>
            <a:ext cx="6324600" cy="916781"/>
            <a:chOff x="762000" y="4064198"/>
            <a:chExt cx="6324600" cy="916781"/>
          </a:xfrm>
        </p:grpSpPr>
        <p:sp>
          <p:nvSpPr>
            <p:cNvPr id="19" name="Şekil 19"/>
            <p:cNvSpPr/>
            <p:nvPr/>
          </p:nvSpPr>
          <p:spPr>
            <a:xfrm>
              <a:off x="762000" y="4064198"/>
              <a:ext cx="6324600" cy="916781"/>
            </a:xfrm>
            <a:prstGeom prst="roundRect">
              <a:avLst>
                <a:gd name="adj" fmla="val 15238"/>
              </a:avLst>
            </a:prstGeom>
            <a:solidFill>
              <a:srgbClr val="EEF3FA"/>
            </a:solidFill>
            <a:ln>
              <a:noFill/>
            </a:ln>
          </p:spPr>
          <p:txBody>
            <a:bodyPr rtlCol="0" anchor="ctr"/>
            <a:lstStyle/>
            <a:p>
              <a:pPr algn="ctr"/>
            </a:p>
          </p:txBody>
        </p:sp>
        <p:sp>
          <p:nvSpPr>
            <p:cNvPr id="20" name="Şekil 20"/>
            <p:cNvSpPr/>
            <p:nvPr/>
          </p:nvSpPr>
          <p:spPr>
            <a:xfrm>
              <a:off x="939800" y="4216598"/>
              <a:ext cx="444500" cy="444500"/>
            </a:xfrm>
            <a:prstGeom prst="star8">
              <a:avLst/>
            </a:prstGeom>
            <a:solidFill>
              <a:srgbClr val="0D7C7F"/>
            </a:solidFill>
            <a:ln>
              <a:noFill/>
            </a:ln>
          </p:spPr>
          <p:txBody>
            <a:bodyPr rtlCol="0" anchor="ctr"/>
            <a:lstStyle/>
            <a:p>
              <a:pPr algn="ctr"/>
            </a:p>
          </p:txBody>
        </p:sp>
        <p:pic>
          <p:nvPicPr>
            <p:cNvPr id="21" name="Görsel 21" descr="7284ee88f8a1.png"/>
            <p:cNvPicPr>
              <a:picLocks noChangeAspect="1"/>
            </p:cNvPicPr>
            <p:nvPr/>
          </p:nvPicPr>
          <p:blipFill>
            <a:blip r:embed="rId5"/>
            <a:stretch>
              <a:fillRect/>
            </a:stretch>
          </p:blipFill>
          <p:spPr>
            <a:xfrm>
              <a:off x="1054100" y="4330898"/>
              <a:ext cx="215900" cy="215900"/>
            </a:xfrm>
            <a:prstGeom prst="rect">
              <a:avLst/>
            </a:prstGeom>
          </p:spPr>
        </p:pic>
        <p:sp>
          <p:nvSpPr>
            <p:cNvPr id="22" name="Metin 22"/>
            <p:cNvSpPr txBox="1"/>
            <p:nvPr/>
          </p:nvSpPr>
          <p:spPr>
            <a:xfrm>
              <a:off x="1536700" y="4222821"/>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Yırtık, solmuş ya da kirli bayrak asılmaz; bayrağımıza </a:t>
              </a:r>
              <a:r>
                <a:rPr sz="1700" b="1" i="0" lang="tr-TR" kern="100">
                  <a:solidFill>
                    <a:srgbClr val="14234B"/>
                  </a:solidFill>
                  <a:latin typeface="Calibri"/>
                </a:rPr>
                <a:t>özen</a:t>
              </a:r>
              <a:r>
                <a:rPr sz="1700" b="0" i="0" lang="tr-TR" kern="100">
                  <a:solidFill>
                    <a:srgbClr val="1F2A4A"/>
                  </a:solidFill>
                  <a:latin typeface="Calibri"/>
                </a:rPr>
                <a:t> gösteririz.</a:t>
              </a:r>
            </a:p>
          </p:txBody>
        </p:sp>
      </p:grpSp>
      <p:sp>
        <p:nvSpPr>
          <p:cNvPr id="23" name="Şekil 23"/>
          <p:cNvSpPr/>
          <p:nvPr/>
        </p:nvSpPr>
        <p:spPr>
          <a:xfrm>
            <a:off x="7366000" y="1435298"/>
            <a:ext cx="4064000" cy="738485"/>
          </a:xfrm>
          <a:prstGeom prst="roundRect">
            <a:avLst>
              <a:gd name="adj" fmla="val 18917"/>
            </a:avLst>
          </a:prstGeom>
          <a:solidFill>
            <a:srgbClr val="FFFFFF"/>
          </a:solidFill>
          <a:ln w="12700">
            <a:solidFill>
              <a:srgbClr val="D5DEEB"/>
            </a:solidFill>
          </a:ln>
        </p:spPr>
        <p:txBody>
          <a:bodyPr rtlCol="0" anchor="ctr"/>
          <a:lstStyle/>
          <a:p>
            <a:pPr algn="ctr"/>
          </a:p>
        </p:txBody>
      </p:sp>
      <p:pic>
        <p:nvPicPr>
          <p:cNvPr id="24" name="Görsel 24" descr="10a9af3f76b8.png"/>
          <p:cNvPicPr>
            <a:picLocks noChangeAspect="1"/>
          </p:cNvPicPr>
          <p:nvPr/>
        </p:nvPicPr>
        <p:blipFill>
          <a:blip r:embed="rId6"/>
          <a:stretch>
            <a:fillRect/>
          </a:stretch>
        </p:blipFill>
        <p:spPr>
          <a:xfrm>
            <a:off x="7556500" y="1600398"/>
            <a:ext cx="254000" cy="254000"/>
          </a:xfrm>
          <a:prstGeom prst="rect">
            <a:avLst/>
          </a:prstGeom>
        </p:spPr>
      </p:pic>
      <p:sp>
        <p:nvSpPr>
          <p:cNvPr id="25" name="Metin 25"/>
          <p:cNvSpPr txBox="1"/>
          <p:nvPr/>
        </p:nvSpPr>
        <p:spPr>
          <a:xfrm>
            <a:off x="7924800" y="1570553"/>
            <a:ext cx="2159851"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GÖNDER</a:t>
            </a:r>
          </a:p>
        </p:txBody>
      </p:sp>
      <p:sp>
        <p:nvSpPr>
          <p:cNvPr id="26" name="Metin 26"/>
          <p:cNvSpPr txBox="1"/>
          <p:nvPr/>
        </p:nvSpPr>
        <p:spPr>
          <a:xfrm>
            <a:off x="7924800" y="1724033"/>
            <a:ext cx="2159851" cy="255905"/>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Bayrak çekilen uzun direk.</a:t>
            </a:r>
          </a:p>
        </p:txBody>
      </p:sp>
      <p:grpSp>
        <p:nvGrpSpPr>
          <p:cNvPr id="27" name="Adım 4 grubu"/>
          <p:cNvGrpSpPr/>
          <p:nvPr/>
        </p:nvGrpSpPr>
        <p:grpSpPr>
          <a:xfrm>
            <a:off x="7366000" y="2313484"/>
            <a:ext cx="4064000" cy="1682254"/>
            <a:chOff x="7366000" y="2313484"/>
            <a:chExt cx="4064000" cy="1682254"/>
          </a:xfrm>
        </p:grpSpPr>
        <p:sp>
          <p:nvSpPr>
            <p:cNvPr id="28" name="Şekil 28"/>
            <p:cNvSpPr/>
            <p:nvPr/>
          </p:nvSpPr>
          <p:spPr>
            <a:xfrm>
              <a:off x="7366000" y="2313484"/>
              <a:ext cx="4064000" cy="1682254"/>
            </a:xfrm>
            <a:prstGeom prst="roundRect">
              <a:avLst>
                <a:gd name="adj" fmla="val 9059"/>
              </a:avLst>
            </a:prstGeom>
            <a:solidFill>
              <a:srgbClr val="14234B"/>
            </a:solidFill>
            <a:ln>
              <a:noFill/>
            </a:ln>
          </p:spPr>
          <p:txBody>
            <a:bodyPr rtlCol="0" anchor="ctr"/>
            <a:lstStyle/>
            <a:p>
              <a:pPr algn="ctr"/>
            </a:p>
          </p:txBody>
        </p:sp>
        <p:sp>
          <p:nvSpPr>
            <p:cNvPr id="29" name="Metin 29"/>
            <p:cNvSpPr txBox="1"/>
            <p:nvPr/>
          </p:nvSpPr>
          <p:spPr>
            <a:xfrm>
              <a:off x="7594600" y="2714804"/>
              <a:ext cx="3735070" cy="504825"/>
            </a:xfrm>
            <a:prstGeom prst="rect">
              <a:avLst/>
            </a:prstGeom>
            <a:noFill/>
          </p:spPr>
          <p:txBody>
            <a:bodyPr wrap="square" lIns="0" rIns="0" tIns="0" bIns="0" anchor="t">
              <a:noAutofit/>
            </a:bodyPr>
            <a:lstStyle/>
            <a:p>
              <a:pPr algn="l">
                <a:lnSpc>
                  <a:spcPts val="2700"/>
                </a:lnSpc>
              </a:pPr>
              <a:r>
                <a:rPr sz="4500" b="1" i="0" lang="tr-TR" kern="100">
                  <a:solidFill>
                    <a:srgbClr val="DEAE45"/>
                  </a:solidFill>
                  <a:latin typeface="Cambria"/>
                </a:rPr>
                <a:t>“</a:t>
              </a:r>
            </a:p>
          </p:txBody>
        </p:sp>
        <p:sp>
          <p:nvSpPr>
            <p:cNvPr id="30" name="Metin 30"/>
            <p:cNvSpPr txBox="1"/>
            <p:nvPr/>
          </p:nvSpPr>
          <p:spPr>
            <a:xfrm>
              <a:off x="7594600" y="2856840"/>
              <a:ext cx="3735070" cy="585950"/>
            </a:xfrm>
            <a:prstGeom prst="rect">
              <a:avLst/>
            </a:prstGeom>
            <a:noFill/>
          </p:spPr>
          <p:txBody>
            <a:bodyPr wrap="square" lIns="0" rIns="0" tIns="0" bIns="0" anchor="t">
              <a:noAutofit/>
            </a:bodyPr>
            <a:lstStyle/>
            <a:p>
              <a:pPr algn="l">
                <a:lnSpc>
                  <a:spcPts val="2376"/>
                </a:lnSpc>
              </a:pPr>
              <a:r>
                <a:rPr sz="1800" b="0" i="1" lang="tr-TR" kern="100">
                  <a:solidFill>
                    <a:srgbClr val="F3F6FD"/>
                  </a:solidFill>
                  <a:latin typeface="Cambria"/>
                </a:rPr>
                <a:t>Korkma, sönmez bu şafaklarda yüzen al sancak;</a:t>
              </a:r>
            </a:p>
          </p:txBody>
        </p:sp>
        <p:sp>
          <p:nvSpPr>
            <p:cNvPr id="31" name="Metin 31"/>
            <p:cNvSpPr txBox="1"/>
            <p:nvPr/>
          </p:nvSpPr>
          <p:spPr>
            <a:xfrm>
              <a:off x="7594600" y="3558981"/>
              <a:ext cx="3735070" cy="189865"/>
            </a:xfrm>
            <a:prstGeom prst="rect">
              <a:avLst/>
            </a:prstGeom>
            <a:noFill/>
          </p:spPr>
          <p:txBody>
            <a:bodyPr wrap="square" lIns="0" rIns="0" tIns="0" bIns="0" anchor="t">
              <a:noAutofit/>
            </a:bodyPr>
            <a:lstStyle/>
            <a:p>
              <a:pPr algn="l">
                <a:lnSpc>
                  <a:spcPts val="1495"/>
                </a:lnSpc>
              </a:pPr>
              <a:r>
                <a:rPr sz="1150" b="1" i="0" lang="tr-TR" kern="100">
                  <a:solidFill>
                    <a:srgbClr val="B6C3E0"/>
                  </a:solidFill>
                  <a:latin typeface="Calibri"/>
                </a:rPr>
                <a:t>İstiklâl Marşı’nın ilk dizesi · Mehmet Âkif Ersoy</a:t>
              </a:r>
            </a:p>
          </p:txBody>
        </p:sp>
      </p:grpSp>
      <p:sp>
        <p:nvSpPr>
          <p:cNvPr id="32" name="Metin 32"/>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3" name="Metin 33"/>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21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50"/>
                                        <p:tgtEl>
                                          <p:spTgt spid="8"/>
                                        </p:tgtEl>
                                      </p:cBhvr>
                                    </p:animEffect>
                                    <p:anim calcmode="lin" valueType="num">
                                      <p:cBhvr>
                                        <p:cTn id="8" dur="550" fill="hold"/>
                                        <p:tgtEl>
                                          <p:spTgt spid="8"/>
                                        </p:tgtEl>
                                        <p:attrNameLst>
                                          <p:attrName>ppt_x</p:attrName>
                                        </p:attrNameLst>
                                      </p:cBhvr>
                                      <p:tavLst>
                                        <p:tav tm="0">
                                          <p:val>
                                            <p:strVal val="#ppt_x"/>
                                          </p:val>
                                        </p:tav>
                                        <p:tav tm="100000">
                                          <p:val>
                                            <p:strVal val="#ppt_x"/>
                                          </p:val>
                                        </p:tav>
                                      </p:tavLst>
                                    </p:anim>
                                    <p:anim calcmode="lin" valueType="num">
                                      <p:cBhvr>
                                        <p:cTn id="9" dur="550" decel="100000" fill="hold"/>
                                        <p:tgtEl>
                                          <p:spTgt spid="8"/>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50"/>
                                        <p:tgtEl>
                                          <p:spTgt spid="13"/>
                                        </p:tgtEl>
                                      </p:cBhvr>
                                    </p:animEffect>
                                    <p:anim calcmode="lin" valueType="num">
                                      <p:cBhvr>
                                        <p:cTn id="15" dur="550" fill="hold"/>
                                        <p:tgtEl>
                                          <p:spTgt spid="13"/>
                                        </p:tgtEl>
                                        <p:attrNameLst>
                                          <p:attrName>ppt_x</p:attrName>
                                        </p:attrNameLst>
                                      </p:cBhvr>
                                      <p:tavLst>
                                        <p:tav tm="0">
                                          <p:val>
                                            <p:strVal val="#ppt_x"/>
                                          </p:val>
                                        </p:tav>
                                        <p:tav tm="100000">
                                          <p:val>
                                            <p:strVal val="#ppt_x"/>
                                          </p:val>
                                        </p:tav>
                                      </p:tavLst>
                                    </p:anim>
                                    <p:anim calcmode="lin" valueType="num">
                                      <p:cBhvr>
                                        <p:cTn id="16" dur="550" decel="100000" fill="hold"/>
                                        <p:tgtEl>
                                          <p:spTgt spid="13"/>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50"/>
                                        <p:tgtEl>
                                          <p:spTgt spid="18"/>
                                        </p:tgtEl>
                                      </p:cBhvr>
                                    </p:animEffect>
                                    <p:anim calcmode="lin" valueType="num">
                                      <p:cBhvr>
                                        <p:cTn id="22" dur="550" fill="hold"/>
                                        <p:tgtEl>
                                          <p:spTgt spid="18"/>
                                        </p:tgtEl>
                                        <p:attrNameLst>
                                          <p:attrName>ppt_x</p:attrName>
                                        </p:attrNameLst>
                                      </p:cBhvr>
                                      <p:tavLst>
                                        <p:tav tm="0">
                                          <p:val>
                                            <p:strVal val="#ppt_x"/>
                                          </p:val>
                                        </p:tav>
                                        <p:tav tm="100000">
                                          <p:val>
                                            <p:strVal val="#ppt_x"/>
                                          </p:val>
                                        </p:tav>
                                      </p:tavLst>
                                    </p:anim>
                                    <p:anim calcmode="lin" valueType="num">
                                      <p:cBhvr>
                                        <p:cTn id="23" dur="550" decel="100000" fill="hold"/>
                                        <p:tgtEl>
                                          <p:spTgt spid="18"/>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2 · BAĞIMSIZLIĞIN SEMBOLLERİ</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Örnek olay: Yere serilen bayrak</a:t>
            </a:r>
          </a:p>
        </p:txBody>
      </p:sp>
      <p:sp>
        <p:nvSpPr>
          <p:cNvPr id="4" name="Şekil 4"/>
          <p:cNvSpPr/>
          <p:nvPr/>
        </p:nvSpPr>
        <p:spPr>
          <a:xfrm>
            <a:off x="762000" y="1435298"/>
            <a:ext cx="3454400" cy="4673402"/>
          </a:xfrm>
          <a:prstGeom prst="roundRect">
            <a:avLst>
              <a:gd name="adj" fmla="val 4779"/>
            </a:avLst>
          </a:prstGeom>
          <a:solidFill>
            <a:srgbClr val="14234B"/>
          </a:solidFill>
          <a:ln>
            <a:noFill/>
          </a:ln>
        </p:spPr>
        <p:txBody>
          <a:bodyPr rtlCol="0" anchor="ctr"/>
          <a:lstStyle/>
          <a:p>
            <a:pPr algn="ctr"/>
          </a:p>
        </p:txBody>
      </p:sp>
      <p:sp>
        <p:nvSpPr>
          <p:cNvPr id="5" name="Şekil 5"/>
          <p:cNvSpPr/>
          <p:nvPr/>
        </p:nvSpPr>
        <p:spPr>
          <a:xfrm>
            <a:off x="965200" y="1625798"/>
            <a:ext cx="520700" cy="520700"/>
          </a:xfrm>
          <a:prstGeom prst="star8">
            <a:avLst/>
          </a:prstGeom>
          <a:solidFill>
            <a:srgbClr val="BF3329"/>
          </a:solidFill>
          <a:ln>
            <a:noFill/>
          </a:ln>
        </p:spPr>
        <p:txBody>
          <a:bodyPr rtlCol="0" anchor="ctr"/>
          <a:lstStyle/>
          <a:p>
            <a:pPr algn="ctr"/>
          </a:p>
        </p:txBody>
      </p:sp>
      <p:pic>
        <p:nvPicPr>
          <p:cNvPr id="6" name="Görsel 6" descr="4861ead6b744.png"/>
          <p:cNvPicPr>
            <a:picLocks noChangeAspect="1"/>
          </p:cNvPicPr>
          <p:nvPr/>
        </p:nvPicPr>
        <p:blipFill>
          <a:blip r:embed="rId2"/>
          <a:stretch>
            <a:fillRect/>
          </a:stretch>
        </p:blipFill>
        <p:spPr>
          <a:xfrm>
            <a:off x="1098550" y="1759148"/>
            <a:ext cx="254000" cy="254000"/>
          </a:xfrm>
          <a:prstGeom prst="rect">
            <a:avLst/>
          </a:prstGeom>
        </p:spPr>
      </p:pic>
      <p:sp>
        <p:nvSpPr>
          <p:cNvPr id="7" name="Metin 7"/>
          <p:cNvSpPr txBox="1"/>
          <p:nvPr/>
        </p:nvSpPr>
        <p:spPr>
          <a:xfrm>
            <a:off x="9652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DEAE45"/>
                </a:solidFill>
                <a:latin typeface="Calibri"/>
              </a:rPr>
              <a:t>ÖRNEK OLAY · EYLÜL 1922</a:t>
            </a:r>
          </a:p>
        </p:txBody>
      </p:sp>
      <p:sp>
        <p:nvSpPr>
          <p:cNvPr id="8" name="Metin 8"/>
          <p:cNvSpPr txBox="1"/>
          <p:nvPr/>
        </p:nvSpPr>
        <p:spPr>
          <a:xfrm>
            <a:off x="9652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F3F6FD"/>
                </a:solidFill>
                <a:latin typeface="Cambria"/>
              </a:rPr>
              <a:t>İzmir’de bir köşk</a:t>
            </a:r>
          </a:p>
        </p:txBody>
      </p:sp>
      <p:sp>
        <p:nvSpPr>
          <p:cNvPr id="9" name="Metin 9"/>
          <p:cNvSpPr txBox="1"/>
          <p:nvPr/>
        </p:nvSpPr>
        <p:spPr>
          <a:xfrm>
            <a:off x="965200" y="2869193"/>
            <a:ext cx="3162300" cy="1108488"/>
          </a:xfrm>
          <a:prstGeom prst="rect">
            <a:avLst/>
          </a:prstGeom>
          <a:noFill/>
        </p:spPr>
        <p:txBody>
          <a:bodyPr wrap="square" lIns="0" rIns="0" tIns="0" bIns="0" anchor="t">
            <a:noAutofit/>
          </a:bodyPr>
          <a:lstStyle/>
          <a:p>
            <a:pPr algn="l">
              <a:lnSpc>
                <a:spcPts val="2244"/>
              </a:lnSpc>
            </a:pPr>
            <a:r>
              <a:rPr sz="1700" b="0" i="0" lang="tr-TR" kern="100">
                <a:solidFill>
                  <a:srgbClr val="F3F6FD"/>
                </a:solidFill>
                <a:latin typeface="Calibri"/>
              </a:rPr>
              <a:t>İzmir’in kurtuluşundan sonra Mustafa Kemal Paşa’nın kalacağı köşkün girişine bir Yunan bayrağı serilmişti.</a:t>
            </a:r>
          </a:p>
        </p:txBody>
      </p:sp>
      <p:grpSp>
        <p:nvGrpSpPr>
          <p:cNvPr id="10" name="Adım 1 grubu"/>
          <p:cNvGrpSpPr/>
          <p:nvPr/>
        </p:nvGrpSpPr>
        <p:grpSpPr>
          <a:xfrm>
            <a:off x="4368800" y="1435298"/>
            <a:ext cx="3454400" cy="4673402"/>
            <a:chOff x="4368800" y="1435298"/>
            <a:chExt cx="3454400" cy="4673402"/>
          </a:xfrm>
        </p:grpSpPr>
        <p:sp>
          <p:nvSpPr>
            <p:cNvPr id="11" name="Şekil 11"/>
            <p:cNvSpPr/>
            <p:nvPr/>
          </p:nvSpPr>
          <p:spPr>
            <a:xfrm>
              <a:off x="4368800" y="1435298"/>
              <a:ext cx="3454400" cy="4673402"/>
            </a:xfrm>
            <a:prstGeom prst="roundRect">
              <a:avLst>
                <a:gd name="adj" fmla="val 4779"/>
              </a:avLst>
            </a:prstGeom>
            <a:solidFill>
              <a:srgbClr val="EEF3FA"/>
            </a:solidFill>
            <a:ln>
              <a:noFill/>
            </a:ln>
          </p:spPr>
          <p:txBody>
            <a:bodyPr rtlCol="0" anchor="ctr"/>
            <a:lstStyle/>
            <a:p>
              <a:pPr algn="ctr"/>
            </a:p>
          </p:txBody>
        </p:sp>
        <p:sp>
          <p:nvSpPr>
            <p:cNvPr id="12" name="Şekil 12"/>
            <p:cNvSpPr/>
            <p:nvPr/>
          </p:nvSpPr>
          <p:spPr>
            <a:xfrm>
              <a:off x="4572000" y="1625798"/>
              <a:ext cx="520700" cy="520700"/>
            </a:xfrm>
            <a:prstGeom prst="star8">
              <a:avLst/>
            </a:prstGeom>
            <a:solidFill>
              <a:srgbClr val="0D7C7F"/>
            </a:solidFill>
            <a:ln>
              <a:noFill/>
            </a:ln>
          </p:spPr>
          <p:txBody>
            <a:bodyPr rtlCol="0" anchor="ctr"/>
            <a:lstStyle/>
            <a:p>
              <a:pPr algn="ctr"/>
            </a:p>
          </p:txBody>
        </p:sp>
        <p:pic>
          <p:nvPicPr>
            <p:cNvPr id="13" name="Görsel 13" descr="1bd157c5e450.png"/>
            <p:cNvPicPr>
              <a:picLocks noChangeAspect="1"/>
            </p:cNvPicPr>
            <p:nvPr/>
          </p:nvPicPr>
          <p:blipFill>
            <a:blip r:embed="rId3"/>
            <a:stretch>
              <a:fillRect/>
            </a:stretch>
          </p:blipFill>
          <p:spPr>
            <a:xfrm>
              <a:off x="4705350" y="1759148"/>
              <a:ext cx="254000" cy="254000"/>
            </a:xfrm>
            <a:prstGeom prst="rect">
              <a:avLst/>
            </a:prstGeom>
          </p:spPr>
        </p:pic>
        <p:sp>
          <p:nvSpPr>
            <p:cNvPr id="14" name="Metin 14"/>
            <p:cNvSpPr txBox="1"/>
            <p:nvPr/>
          </p:nvSpPr>
          <p:spPr>
            <a:xfrm>
              <a:off x="45720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SORU</a:t>
              </a:r>
            </a:p>
          </p:txBody>
        </p:sp>
        <p:sp>
          <p:nvSpPr>
            <p:cNvPr id="15" name="Metin 15"/>
            <p:cNvSpPr txBox="1"/>
            <p:nvPr/>
          </p:nvSpPr>
          <p:spPr>
            <a:xfrm>
              <a:off x="45720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Ne yaptı?</a:t>
              </a:r>
            </a:p>
          </p:txBody>
        </p:sp>
        <p:sp>
          <p:nvSpPr>
            <p:cNvPr id="16" name="Metin 16"/>
            <p:cNvSpPr txBox="1"/>
            <p:nvPr/>
          </p:nvSpPr>
          <p:spPr>
            <a:xfrm>
              <a:off x="4572000" y="2869193"/>
              <a:ext cx="3162300" cy="823532"/>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Sence Mustafa Kemal bayrağın üzerinden geçti mi? Tahmin edelim.</a:t>
              </a:r>
            </a:p>
          </p:txBody>
        </p:sp>
      </p:grpSp>
      <p:grpSp>
        <p:nvGrpSpPr>
          <p:cNvPr id="17" name="Adım 2 grubu"/>
          <p:cNvGrpSpPr/>
          <p:nvPr/>
        </p:nvGrpSpPr>
        <p:grpSpPr>
          <a:xfrm>
            <a:off x="4572000" y="3874988"/>
            <a:ext cx="3048000" cy="1356122"/>
            <a:chOff x="4572000" y="3874988"/>
            <a:chExt cx="3048000" cy="1356122"/>
          </a:xfrm>
        </p:grpSpPr>
        <p:sp>
          <p:nvSpPr>
            <p:cNvPr id="18" name="Şekil 18"/>
            <p:cNvSpPr/>
            <p:nvPr/>
          </p:nvSpPr>
          <p:spPr>
            <a:xfrm>
              <a:off x="4572000" y="3874988"/>
              <a:ext cx="3048000" cy="1356122"/>
            </a:xfrm>
            <a:prstGeom prst="roundRect">
              <a:avLst>
                <a:gd name="adj" fmla="val 10301"/>
              </a:avLst>
            </a:prstGeom>
            <a:solidFill>
              <a:srgbClr val="FFFFFF"/>
            </a:solidFill>
            <a:ln w="19050">
              <a:solidFill>
                <a:srgbClr val="0D7C7F"/>
              </a:solidFill>
            </a:ln>
          </p:spPr>
          <p:txBody>
            <a:bodyPr rtlCol="0" anchor="ctr"/>
            <a:lstStyle/>
            <a:p>
              <a:pPr algn="ctr"/>
            </a:p>
          </p:txBody>
        </p:sp>
        <p:pic>
          <p:nvPicPr>
            <p:cNvPr id="19" name="Görsel 19" descr="7de94e269374.png"/>
            <p:cNvPicPr>
              <a:picLocks noChangeAspect="1"/>
            </p:cNvPicPr>
            <p:nvPr/>
          </p:nvPicPr>
          <p:blipFill>
            <a:blip r:embed="rId4"/>
            <a:stretch>
              <a:fillRect/>
            </a:stretch>
          </p:blipFill>
          <p:spPr>
            <a:xfrm>
              <a:off x="4756150" y="4008338"/>
              <a:ext cx="254000" cy="254000"/>
            </a:xfrm>
            <a:prstGeom prst="rect">
              <a:avLst/>
            </a:prstGeom>
          </p:spPr>
        </p:pic>
        <p:sp>
          <p:nvSpPr>
            <p:cNvPr id="20" name="Metin 20"/>
            <p:cNvSpPr txBox="1"/>
            <p:nvPr/>
          </p:nvSpPr>
          <p:spPr>
            <a:xfrm>
              <a:off x="5124450" y="3962682"/>
              <a:ext cx="2407285" cy="1058049"/>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Geçmedi. Bayrağın yerden kaldırılmasını istedi; ona göre bayrak bir milletin şerefiydi.</a:t>
              </a:r>
            </a:p>
          </p:txBody>
        </p:sp>
      </p:grpSp>
      <p:grpSp>
        <p:nvGrpSpPr>
          <p:cNvPr id="21" name="Adım 3 grubu"/>
          <p:cNvGrpSpPr/>
          <p:nvPr/>
        </p:nvGrpSpPr>
        <p:grpSpPr>
          <a:xfrm>
            <a:off x="7975600" y="1435298"/>
            <a:ext cx="3454400" cy="4673402"/>
            <a:chOff x="7975600" y="1435298"/>
            <a:chExt cx="3454400" cy="4673402"/>
          </a:xfrm>
        </p:grpSpPr>
        <p:sp>
          <p:nvSpPr>
            <p:cNvPr id="22" name="Şekil 22"/>
            <p:cNvSpPr/>
            <p:nvPr/>
          </p:nvSpPr>
          <p:spPr>
            <a:xfrm>
              <a:off x="7975600" y="1435298"/>
              <a:ext cx="3454400" cy="4673402"/>
            </a:xfrm>
            <a:prstGeom prst="roundRect">
              <a:avLst>
                <a:gd name="adj" fmla="val 4779"/>
              </a:avLst>
            </a:prstGeom>
            <a:solidFill>
              <a:srgbClr val="EEF3FA"/>
            </a:solidFill>
            <a:ln>
              <a:noFill/>
            </a:ln>
          </p:spPr>
          <p:txBody>
            <a:bodyPr rtlCol="0" anchor="ctr"/>
            <a:lstStyle/>
            <a:p>
              <a:pPr algn="ctr"/>
            </a:p>
          </p:txBody>
        </p:sp>
        <p:sp>
          <p:nvSpPr>
            <p:cNvPr id="23" name="Şekil 23"/>
            <p:cNvSpPr/>
            <p:nvPr/>
          </p:nvSpPr>
          <p:spPr>
            <a:xfrm>
              <a:off x="8178800" y="1625798"/>
              <a:ext cx="520700" cy="520700"/>
            </a:xfrm>
            <a:prstGeom prst="star8">
              <a:avLst/>
            </a:prstGeom>
            <a:solidFill>
              <a:srgbClr val="0D7C7F"/>
            </a:solidFill>
            <a:ln>
              <a:noFill/>
            </a:ln>
          </p:spPr>
          <p:txBody>
            <a:bodyPr rtlCol="0" anchor="ctr"/>
            <a:lstStyle/>
            <a:p>
              <a:pPr algn="ctr"/>
            </a:p>
          </p:txBody>
        </p:sp>
        <p:pic>
          <p:nvPicPr>
            <p:cNvPr id="24" name="Görsel 24" descr="1bd157c5e450.png"/>
            <p:cNvPicPr>
              <a:picLocks noChangeAspect="1"/>
            </p:cNvPicPr>
            <p:nvPr/>
          </p:nvPicPr>
          <p:blipFill>
            <a:blip r:embed="rId3"/>
            <a:stretch>
              <a:fillRect/>
            </a:stretch>
          </p:blipFill>
          <p:spPr>
            <a:xfrm>
              <a:off x="8312150" y="1759148"/>
              <a:ext cx="254000" cy="254000"/>
            </a:xfrm>
            <a:prstGeom prst="rect">
              <a:avLst/>
            </a:prstGeom>
          </p:spPr>
        </p:pic>
        <p:sp>
          <p:nvSpPr>
            <p:cNvPr id="25" name="Metin 25"/>
            <p:cNvSpPr txBox="1"/>
            <p:nvPr/>
          </p:nvSpPr>
          <p:spPr>
            <a:xfrm>
              <a:off x="81788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SORU</a:t>
              </a:r>
            </a:p>
          </p:txBody>
        </p:sp>
        <p:sp>
          <p:nvSpPr>
            <p:cNvPr id="26" name="Metin 26"/>
            <p:cNvSpPr txBox="1"/>
            <p:nvPr/>
          </p:nvSpPr>
          <p:spPr>
            <a:xfrm>
              <a:off x="81788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Ne öğreniyoruz?</a:t>
              </a:r>
            </a:p>
          </p:txBody>
        </p:sp>
        <p:sp>
          <p:nvSpPr>
            <p:cNvPr id="27" name="Metin 27"/>
            <p:cNvSpPr txBox="1"/>
            <p:nvPr/>
          </p:nvSpPr>
          <p:spPr>
            <a:xfrm>
              <a:off x="8178800" y="2869193"/>
              <a:ext cx="3162300" cy="823532"/>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Bu olay başka milletlerin sembolleri hakkında bize ne anlatıyor?</a:t>
              </a:r>
            </a:p>
          </p:txBody>
        </p:sp>
      </p:grpSp>
      <p:grpSp>
        <p:nvGrpSpPr>
          <p:cNvPr id="28" name="Adım 4 grubu"/>
          <p:cNvGrpSpPr/>
          <p:nvPr/>
        </p:nvGrpSpPr>
        <p:grpSpPr>
          <a:xfrm>
            <a:off x="8178800" y="3874988"/>
            <a:ext cx="3048000" cy="1356122"/>
            <a:chOff x="8178800" y="3874988"/>
            <a:chExt cx="3048000" cy="1356122"/>
          </a:xfrm>
        </p:grpSpPr>
        <p:sp>
          <p:nvSpPr>
            <p:cNvPr id="29" name="Şekil 29"/>
            <p:cNvSpPr/>
            <p:nvPr/>
          </p:nvSpPr>
          <p:spPr>
            <a:xfrm>
              <a:off x="8178800" y="3874988"/>
              <a:ext cx="3048000" cy="1356122"/>
            </a:xfrm>
            <a:prstGeom prst="roundRect">
              <a:avLst>
                <a:gd name="adj" fmla="val 10301"/>
              </a:avLst>
            </a:prstGeom>
            <a:solidFill>
              <a:srgbClr val="FFFFFF"/>
            </a:solidFill>
            <a:ln w="19050">
              <a:solidFill>
                <a:srgbClr val="0D7C7F"/>
              </a:solidFill>
            </a:ln>
          </p:spPr>
          <p:txBody>
            <a:bodyPr rtlCol="0" anchor="ctr"/>
            <a:lstStyle/>
            <a:p>
              <a:pPr algn="ctr"/>
            </a:p>
          </p:txBody>
        </p:sp>
        <p:pic>
          <p:nvPicPr>
            <p:cNvPr id="30" name="Görsel 30" descr="7de94e269374.png"/>
            <p:cNvPicPr>
              <a:picLocks noChangeAspect="1"/>
            </p:cNvPicPr>
            <p:nvPr/>
          </p:nvPicPr>
          <p:blipFill>
            <a:blip r:embed="rId4"/>
            <a:stretch>
              <a:fillRect/>
            </a:stretch>
          </p:blipFill>
          <p:spPr>
            <a:xfrm>
              <a:off x="8362950" y="4008338"/>
              <a:ext cx="254000" cy="254000"/>
            </a:xfrm>
            <a:prstGeom prst="rect">
              <a:avLst/>
            </a:prstGeom>
          </p:spPr>
        </p:pic>
        <p:sp>
          <p:nvSpPr>
            <p:cNvPr id="31" name="Metin 31"/>
            <p:cNvSpPr txBox="1"/>
            <p:nvPr/>
          </p:nvSpPr>
          <p:spPr>
            <a:xfrm>
              <a:off x="8731250" y="3962682"/>
              <a:ext cx="2407285" cy="1058049"/>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Kendi bayrağımızı sevdiğimiz gibi başka milletlerin bayraklarına da saygı göstermeliyiz.</a:t>
              </a:r>
            </a:p>
          </p:txBody>
        </p:sp>
      </p:grpSp>
      <p:sp>
        <p:nvSpPr>
          <p:cNvPr id="32" name="Metin 32"/>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3" name="Metin 33"/>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22</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50"/>
                                        <p:tgtEl>
                                          <p:spTgt spid="10"/>
                                        </p:tgtEl>
                                      </p:cBhvr>
                                    </p:animEffect>
                                    <p:anim calcmode="lin" valueType="num">
                                      <p:cBhvr>
                                        <p:cTn id="8" dur="550" fill="hold"/>
                                        <p:tgtEl>
                                          <p:spTgt spid="10"/>
                                        </p:tgtEl>
                                        <p:attrNameLst>
                                          <p:attrName>ppt_x</p:attrName>
                                        </p:attrNameLst>
                                      </p:cBhvr>
                                      <p:tavLst>
                                        <p:tav tm="0">
                                          <p:val>
                                            <p:strVal val="#ppt_x"/>
                                          </p:val>
                                        </p:tav>
                                        <p:tav tm="100000">
                                          <p:val>
                                            <p:strVal val="#ppt_x"/>
                                          </p:val>
                                        </p:tav>
                                      </p:tavLst>
                                    </p:anim>
                                    <p:anim calcmode="lin" valueType="num">
                                      <p:cBhvr>
                                        <p:cTn id="9" dur="550" decel="100000" fill="hold"/>
                                        <p:tgtEl>
                                          <p:spTgt spid="10"/>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50"/>
                                        <p:tgtEl>
                                          <p:spTgt spid="17"/>
                                        </p:tgtEl>
                                      </p:cBhvr>
                                    </p:animEffect>
                                    <p:anim calcmode="lin" valueType="num">
                                      <p:cBhvr>
                                        <p:cTn id="15" dur="550" fill="hold"/>
                                        <p:tgtEl>
                                          <p:spTgt spid="17"/>
                                        </p:tgtEl>
                                        <p:attrNameLst>
                                          <p:attrName>ppt_x</p:attrName>
                                        </p:attrNameLst>
                                      </p:cBhvr>
                                      <p:tavLst>
                                        <p:tav tm="0">
                                          <p:val>
                                            <p:strVal val="#ppt_x"/>
                                          </p:val>
                                        </p:tav>
                                        <p:tav tm="100000">
                                          <p:val>
                                            <p:strVal val="#ppt_x"/>
                                          </p:val>
                                        </p:tav>
                                      </p:tavLst>
                                    </p:anim>
                                    <p:anim calcmode="lin" valueType="num">
                                      <p:cBhvr>
                                        <p:cTn id="16" dur="550" decel="100000" fill="hold"/>
                                        <p:tgtEl>
                                          <p:spTgt spid="17"/>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50"/>
                                        <p:tgtEl>
                                          <p:spTgt spid="28"/>
                                        </p:tgtEl>
                                      </p:cBhvr>
                                    </p:animEffect>
                                    <p:anim calcmode="lin" valueType="num">
                                      <p:cBhvr>
                                        <p:cTn id="29" dur="550" fill="hold"/>
                                        <p:tgtEl>
                                          <p:spTgt spid="28"/>
                                        </p:tgtEl>
                                        <p:attrNameLst>
                                          <p:attrName>ppt_x</p:attrName>
                                        </p:attrNameLst>
                                      </p:cBhvr>
                                      <p:tavLst>
                                        <p:tav tm="0">
                                          <p:val>
                                            <p:strVal val="#ppt_x"/>
                                          </p:val>
                                        </p:tav>
                                        <p:tav tm="100000">
                                          <p:val>
                                            <p:strVal val="#ppt_x"/>
                                          </p:val>
                                        </p:tav>
                                      </p:tavLst>
                                    </p:anim>
                                    <p:anim calcmode="lin" valueType="num">
                                      <p:cBhvr>
                                        <p:cTn id="30" dur="550" decel="100000" fill="hold"/>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2 · BAĞIMSIZLIĞIN SEMBOLLERİ</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Her milletin sembolü değerlidir</a:t>
            </a:r>
          </a:p>
        </p:txBody>
      </p:sp>
      <p:sp>
        <p:nvSpPr>
          <p:cNvPr id="4" name="Şekil 4"/>
          <p:cNvSpPr/>
          <p:nvPr/>
        </p:nvSpPr>
        <p:spPr>
          <a:xfrm>
            <a:off x="762000" y="1435298"/>
            <a:ext cx="5245100" cy="2409825"/>
          </a:xfrm>
          <a:prstGeom prst="roundRect">
            <a:avLst>
              <a:gd name="adj" fmla="val 6324"/>
            </a:avLst>
          </a:prstGeom>
          <a:solidFill>
            <a:srgbClr val="EEF3FA"/>
          </a:solidFill>
          <a:ln>
            <a:noFill/>
          </a:ln>
        </p:spPr>
        <p:txBody>
          <a:bodyPr rtlCol="0" anchor="ctr"/>
          <a:lstStyle/>
          <a:p>
            <a:pPr algn="ctr"/>
          </a:p>
        </p:txBody>
      </p:sp>
      <p:sp>
        <p:nvSpPr>
          <p:cNvPr id="5" name="Şekil 5"/>
          <p:cNvSpPr/>
          <p:nvPr/>
        </p:nvSpPr>
        <p:spPr>
          <a:xfrm>
            <a:off x="990600" y="1638498"/>
            <a:ext cx="520700" cy="520700"/>
          </a:xfrm>
          <a:prstGeom prst="star8">
            <a:avLst/>
          </a:prstGeom>
          <a:solidFill>
            <a:srgbClr val="DEAE45"/>
          </a:solidFill>
          <a:ln>
            <a:noFill/>
          </a:ln>
        </p:spPr>
        <p:txBody>
          <a:bodyPr rtlCol="0" anchor="ctr"/>
          <a:lstStyle/>
          <a:p>
            <a:pPr algn="ctr"/>
          </a:p>
        </p:txBody>
      </p:sp>
      <p:pic>
        <p:nvPicPr>
          <p:cNvPr id="6" name="Görsel 6" descr="04d94d90bc2d.png"/>
          <p:cNvPicPr>
            <a:picLocks noChangeAspect="1"/>
          </p:cNvPicPr>
          <p:nvPr/>
        </p:nvPicPr>
        <p:blipFill>
          <a:blip r:embed="rId2"/>
          <a:stretch>
            <a:fillRect/>
          </a:stretch>
        </p:blipFill>
        <p:spPr>
          <a:xfrm>
            <a:off x="1123950" y="1771848"/>
            <a:ext cx="254000" cy="254000"/>
          </a:xfrm>
          <a:prstGeom prst="rect">
            <a:avLst/>
          </a:prstGeom>
        </p:spPr>
      </p:pic>
      <p:sp>
        <p:nvSpPr>
          <p:cNvPr id="7" name="Metin 7"/>
          <p:cNvSpPr txBox="1"/>
          <p:nvPr/>
        </p:nvSpPr>
        <p:spPr>
          <a:xfrm>
            <a:off x="1638300" y="1752271"/>
            <a:ext cx="3657168"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Kendi sembollerimize saygı</a:t>
            </a:r>
          </a:p>
        </p:txBody>
      </p:sp>
      <p:sp>
        <p:nvSpPr>
          <p:cNvPr id="8" name="Şekil 8"/>
          <p:cNvSpPr/>
          <p:nvPr/>
        </p:nvSpPr>
        <p:spPr>
          <a:xfrm>
            <a:off x="990600" y="2394148"/>
            <a:ext cx="114300" cy="114300"/>
          </a:xfrm>
          <a:prstGeom prst="star8">
            <a:avLst/>
          </a:prstGeom>
          <a:solidFill>
            <a:srgbClr val="DEAE45"/>
          </a:solidFill>
          <a:ln>
            <a:noFill/>
          </a:ln>
        </p:spPr>
        <p:txBody>
          <a:bodyPr rtlCol="0" anchor="ctr"/>
          <a:lstStyle/>
          <a:p>
            <a:pPr algn="ctr"/>
          </a:p>
        </p:txBody>
      </p:sp>
      <p:sp>
        <p:nvSpPr>
          <p:cNvPr id="9" name="Metin 9"/>
          <p:cNvSpPr txBox="1"/>
          <p:nvPr/>
        </p:nvSpPr>
        <p:spPr>
          <a:xfrm>
            <a:off x="1219200" y="2249572"/>
            <a:ext cx="4711382"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İstiklâl Marşı okunurken </a:t>
            </a:r>
            <a:r>
              <a:rPr sz="1700" b="1" i="0" lang="tr-TR" kern="100">
                <a:solidFill>
                  <a:srgbClr val="14234B"/>
                </a:solidFill>
                <a:latin typeface="Calibri"/>
              </a:rPr>
              <a:t>kıpırdamadan</a:t>
            </a:r>
            <a:r>
              <a:rPr sz="1700" b="0" i="0" lang="tr-TR" kern="100">
                <a:solidFill>
                  <a:srgbClr val="1F2A4A"/>
                </a:solidFill>
                <a:latin typeface="Calibri"/>
              </a:rPr>
              <a:t>, saygıyla dururuz.</a:t>
            </a:r>
          </a:p>
        </p:txBody>
      </p:sp>
      <p:sp>
        <p:nvSpPr>
          <p:cNvPr id="10" name="Şekil 10"/>
          <p:cNvSpPr/>
          <p:nvPr/>
        </p:nvSpPr>
        <p:spPr>
          <a:xfrm>
            <a:off x="990600" y="3065661"/>
            <a:ext cx="114300" cy="114300"/>
          </a:xfrm>
          <a:prstGeom prst="star8">
            <a:avLst/>
          </a:prstGeom>
          <a:solidFill>
            <a:srgbClr val="DEAE45"/>
          </a:solidFill>
          <a:ln>
            <a:noFill/>
          </a:ln>
        </p:spPr>
        <p:txBody>
          <a:bodyPr rtlCol="0" anchor="ctr"/>
          <a:lstStyle/>
          <a:p>
            <a:pPr algn="ctr"/>
          </a:p>
        </p:txBody>
      </p:sp>
      <p:sp>
        <p:nvSpPr>
          <p:cNvPr id="11" name="Metin 11"/>
          <p:cNvSpPr txBox="1"/>
          <p:nvPr/>
        </p:nvSpPr>
        <p:spPr>
          <a:xfrm>
            <a:off x="1219200" y="2921084"/>
            <a:ext cx="2738113"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Bayrağımızı </a:t>
            </a:r>
            <a:r>
              <a:rPr sz="1700" b="1" i="0" lang="tr-TR" kern="100">
                <a:solidFill>
                  <a:srgbClr val="14234B"/>
                </a:solidFill>
                <a:latin typeface="Calibri"/>
              </a:rPr>
              <a:t>yere değdirmeyiz</a:t>
            </a:r>
            <a:r>
              <a:rPr sz="1700" b="0" i="0" lang="tr-TR" kern="100">
                <a:solidFill>
                  <a:srgbClr val="1F2A4A"/>
                </a:solidFill>
                <a:latin typeface="Calibri"/>
              </a:rPr>
              <a:t>.</a:t>
            </a:r>
          </a:p>
        </p:txBody>
      </p:sp>
      <p:sp>
        <p:nvSpPr>
          <p:cNvPr id="12" name="Şekil 12"/>
          <p:cNvSpPr/>
          <p:nvPr/>
        </p:nvSpPr>
        <p:spPr>
          <a:xfrm>
            <a:off x="990600" y="3452217"/>
            <a:ext cx="114300" cy="114300"/>
          </a:xfrm>
          <a:prstGeom prst="star8">
            <a:avLst/>
          </a:prstGeom>
          <a:solidFill>
            <a:srgbClr val="DEAE45"/>
          </a:solidFill>
          <a:ln>
            <a:noFill/>
          </a:ln>
        </p:spPr>
        <p:txBody>
          <a:bodyPr rtlCol="0" anchor="ctr"/>
          <a:lstStyle/>
          <a:p>
            <a:pPr algn="ctr"/>
          </a:p>
        </p:txBody>
      </p:sp>
      <p:sp>
        <p:nvSpPr>
          <p:cNvPr id="13" name="Metin 13"/>
          <p:cNvSpPr txBox="1"/>
          <p:nvPr/>
        </p:nvSpPr>
        <p:spPr>
          <a:xfrm>
            <a:off x="1219200" y="3307640"/>
            <a:ext cx="3278034"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Türkçemizi </a:t>
            </a:r>
            <a:r>
              <a:rPr sz="1700" b="1" i="0" lang="tr-TR" kern="100">
                <a:solidFill>
                  <a:srgbClr val="14234B"/>
                </a:solidFill>
                <a:latin typeface="Calibri"/>
              </a:rPr>
              <a:t>doğru ve güzel</a:t>
            </a:r>
            <a:r>
              <a:rPr sz="1700" b="0" i="0" lang="tr-TR" kern="100">
                <a:solidFill>
                  <a:srgbClr val="1F2A4A"/>
                </a:solidFill>
                <a:latin typeface="Calibri"/>
              </a:rPr>
              <a:t> kullanırız.</a:t>
            </a:r>
          </a:p>
        </p:txBody>
      </p:sp>
      <p:grpSp>
        <p:nvGrpSpPr>
          <p:cNvPr id="14" name="Adım 1 grubu"/>
          <p:cNvGrpSpPr/>
          <p:nvPr/>
        </p:nvGrpSpPr>
        <p:grpSpPr>
          <a:xfrm>
            <a:off x="6184900" y="1435298"/>
            <a:ext cx="5245100" cy="2409825"/>
            <a:chOff x="6184900" y="1435298"/>
            <a:chExt cx="5245100" cy="2409825"/>
          </a:xfrm>
        </p:grpSpPr>
        <p:sp>
          <p:nvSpPr>
            <p:cNvPr id="15" name="Şekil 15"/>
            <p:cNvSpPr/>
            <p:nvPr/>
          </p:nvSpPr>
          <p:spPr>
            <a:xfrm>
              <a:off x="6184900" y="1435298"/>
              <a:ext cx="5245100" cy="2409825"/>
            </a:xfrm>
            <a:prstGeom prst="roundRect">
              <a:avLst>
                <a:gd name="adj" fmla="val 6324"/>
              </a:avLst>
            </a:prstGeom>
            <a:solidFill>
              <a:srgbClr val="EEF3FA"/>
            </a:solidFill>
            <a:ln>
              <a:noFill/>
            </a:ln>
          </p:spPr>
          <p:txBody>
            <a:bodyPr rtlCol="0" anchor="ctr"/>
            <a:lstStyle/>
            <a:p>
              <a:pPr algn="ctr"/>
            </a:p>
          </p:txBody>
        </p:sp>
        <p:sp>
          <p:nvSpPr>
            <p:cNvPr id="16" name="Şekil 16"/>
            <p:cNvSpPr/>
            <p:nvPr/>
          </p:nvSpPr>
          <p:spPr>
            <a:xfrm>
              <a:off x="6413500" y="1638498"/>
              <a:ext cx="520700" cy="520700"/>
            </a:xfrm>
            <a:prstGeom prst="star8">
              <a:avLst/>
            </a:prstGeom>
            <a:solidFill>
              <a:srgbClr val="0D7C7F"/>
            </a:solidFill>
            <a:ln>
              <a:noFill/>
            </a:ln>
          </p:spPr>
          <p:txBody>
            <a:bodyPr rtlCol="0" anchor="ctr"/>
            <a:lstStyle/>
            <a:p>
              <a:pPr algn="ctr"/>
            </a:p>
          </p:txBody>
        </p:sp>
        <p:pic>
          <p:nvPicPr>
            <p:cNvPr id="17" name="Görsel 17" descr="c893943b80e3.png"/>
            <p:cNvPicPr>
              <a:picLocks noChangeAspect="1"/>
            </p:cNvPicPr>
            <p:nvPr/>
          </p:nvPicPr>
          <p:blipFill>
            <a:blip r:embed="rId3"/>
            <a:stretch>
              <a:fillRect/>
            </a:stretch>
          </p:blipFill>
          <p:spPr>
            <a:xfrm>
              <a:off x="6546850" y="1771848"/>
              <a:ext cx="254000" cy="254000"/>
            </a:xfrm>
            <a:prstGeom prst="rect">
              <a:avLst/>
            </a:prstGeom>
          </p:spPr>
        </p:pic>
        <p:sp>
          <p:nvSpPr>
            <p:cNvPr id="18" name="Metin 18"/>
            <p:cNvSpPr txBox="1"/>
            <p:nvPr/>
          </p:nvSpPr>
          <p:spPr>
            <a:xfrm>
              <a:off x="7061200" y="1752271"/>
              <a:ext cx="3617099"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Başka milletlerinkine saygı</a:t>
              </a:r>
            </a:p>
          </p:txBody>
        </p:sp>
        <p:sp>
          <p:nvSpPr>
            <p:cNvPr id="19" name="Şekil 19"/>
            <p:cNvSpPr/>
            <p:nvPr/>
          </p:nvSpPr>
          <p:spPr>
            <a:xfrm>
              <a:off x="6413500" y="2394148"/>
              <a:ext cx="114300" cy="114300"/>
            </a:xfrm>
            <a:prstGeom prst="star8">
              <a:avLst/>
            </a:prstGeom>
            <a:solidFill>
              <a:srgbClr val="0D7C7F"/>
            </a:solidFill>
            <a:ln>
              <a:noFill/>
            </a:ln>
          </p:spPr>
          <p:txBody>
            <a:bodyPr rtlCol="0" anchor="ctr"/>
            <a:lstStyle/>
            <a:p>
              <a:pPr algn="ctr"/>
            </a:p>
          </p:txBody>
        </p:sp>
        <p:sp>
          <p:nvSpPr>
            <p:cNvPr id="20" name="Metin 20"/>
            <p:cNvSpPr txBox="1"/>
            <p:nvPr/>
          </p:nvSpPr>
          <p:spPr>
            <a:xfrm>
              <a:off x="6642100" y="2249572"/>
              <a:ext cx="3798327"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Bir maçta rakibin marşını </a:t>
              </a:r>
              <a:r>
                <a:rPr sz="1700" b="1" i="0" lang="tr-TR" kern="100">
                  <a:solidFill>
                    <a:srgbClr val="14234B"/>
                  </a:solidFill>
                  <a:latin typeface="Calibri"/>
                </a:rPr>
                <a:t>sessizce</a:t>
              </a:r>
              <a:r>
                <a:rPr sz="1700" b="0" i="0" lang="tr-TR" kern="100">
                  <a:solidFill>
                    <a:srgbClr val="1F2A4A"/>
                  </a:solidFill>
                  <a:latin typeface="Calibri"/>
                </a:rPr>
                <a:t> dinleriz.</a:t>
              </a:r>
            </a:p>
          </p:txBody>
        </p:sp>
        <p:sp>
          <p:nvSpPr>
            <p:cNvPr id="21" name="Şekil 21"/>
            <p:cNvSpPr/>
            <p:nvPr/>
          </p:nvSpPr>
          <p:spPr>
            <a:xfrm>
              <a:off x="6413500" y="2780705"/>
              <a:ext cx="114300" cy="114300"/>
            </a:xfrm>
            <a:prstGeom prst="star8">
              <a:avLst/>
            </a:prstGeom>
            <a:solidFill>
              <a:srgbClr val="0D7C7F"/>
            </a:solidFill>
            <a:ln>
              <a:noFill/>
            </a:ln>
          </p:spPr>
          <p:txBody>
            <a:bodyPr rtlCol="0" anchor="ctr"/>
            <a:lstStyle/>
            <a:p>
              <a:pPr algn="ctr"/>
            </a:p>
          </p:txBody>
        </p:sp>
        <p:sp>
          <p:nvSpPr>
            <p:cNvPr id="22" name="Metin 22"/>
            <p:cNvSpPr txBox="1"/>
            <p:nvPr/>
          </p:nvSpPr>
          <p:spPr>
            <a:xfrm>
              <a:off x="6642100" y="2636128"/>
              <a:ext cx="3596149"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Hiçbir ülkenin bayrağını </a:t>
              </a:r>
              <a:r>
                <a:rPr sz="1700" b="1" i="0" lang="tr-TR" kern="100">
                  <a:solidFill>
                    <a:srgbClr val="14234B"/>
                  </a:solidFill>
                  <a:latin typeface="Calibri"/>
                </a:rPr>
                <a:t>küçümsemeyiz</a:t>
              </a:r>
              <a:r>
                <a:rPr sz="1700" b="0" i="0" lang="tr-TR" kern="100">
                  <a:solidFill>
                    <a:srgbClr val="1F2A4A"/>
                  </a:solidFill>
                  <a:latin typeface="Calibri"/>
                </a:rPr>
                <a:t>.</a:t>
              </a:r>
            </a:p>
          </p:txBody>
        </p:sp>
        <p:sp>
          <p:nvSpPr>
            <p:cNvPr id="23" name="Şekil 23"/>
            <p:cNvSpPr/>
            <p:nvPr/>
          </p:nvSpPr>
          <p:spPr>
            <a:xfrm>
              <a:off x="6413500" y="3167261"/>
              <a:ext cx="114300" cy="114300"/>
            </a:xfrm>
            <a:prstGeom prst="star8">
              <a:avLst/>
            </a:prstGeom>
            <a:solidFill>
              <a:srgbClr val="0D7C7F"/>
            </a:solidFill>
            <a:ln>
              <a:noFill/>
            </a:ln>
          </p:spPr>
          <p:txBody>
            <a:bodyPr rtlCol="0" anchor="ctr"/>
            <a:lstStyle/>
            <a:p>
              <a:pPr algn="ctr"/>
            </a:p>
          </p:txBody>
        </p:sp>
        <p:sp>
          <p:nvSpPr>
            <p:cNvPr id="24" name="Metin 24"/>
            <p:cNvSpPr txBox="1"/>
            <p:nvPr/>
          </p:nvSpPr>
          <p:spPr>
            <a:xfrm>
              <a:off x="6642100" y="3022684"/>
              <a:ext cx="3715645"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Başka dillerle ve kültürlerle </a:t>
              </a:r>
              <a:r>
                <a:rPr sz="1700" b="1" i="0" lang="tr-TR" kern="100">
                  <a:solidFill>
                    <a:srgbClr val="14234B"/>
                  </a:solidFill>
                  <a:latin typeface="Calibri"/>
                </a:rPr>
                <a:t>alay etmeyiz</a:t>
              </a:r>
              <a:r>
                <a:rPr sz="1700" b="0" i="0" lang="tr-TR" kern="100">
                  <a:solidFill>
                    <a:srgbClr val="1F2A4A"/>
                  </a:solidFill>
                  <a:latin typeface="Calibri"/>
                </a:rPr>
                <a:t>.</a:t>
              </a:r>
            </a:p>
          </p:txBody>
        </p:sp>
      </p:grpSp>
      <p:grpSp>
        <p:nvGrpSpPr>
          <p:cNvPr id="25" name="Adım 2 grubu"/>
          <p:cNvGrpSpPr/>
          <p:nvPr/>
        </p:nvGrpSpPr>
        <p:grpSpPr>
          <a:xfrm>
            <a:off x="762000" y="4010223"/>
            <a:ext cx="10668000" cy="585391"/>
            <a:chOff x="762000" y="4010223"/>
            <a:chExt cx="10668000" cy="585391"/>
          </a:xfrm>
        </p:grpSpPr>
        <p:sp>
          <p:nvSpPr>
            <p:cNvPr id="26" name="Şekil 26"/>
            <p:cNvSpPr/>
            <p:nvPr/>
          </p:nvSpPr>
          <p:spPr>
            <a:xfrm>
              <a:off x="762000" y="4010223"/>
              <a:ext cx="10668000" cy="585391"/>
            </a:xfrm>
            <a:prstGeom prst="roundRect">
              <a:avLst>
                <a:gd name="adj" fmla="val 23864"/>
              </a:avLst>
            </a:prstGeom>
            <a:solidFill>
              <a:srgbClr val="14234B"/>
            </a:solidFill>
            <a:ln>
              <a:noFill/>
            </a:ln>
          </p:spPr>
          <p:txBody>
            <a:bodyPr rtlCol="0" anchor="ctr"/>
            <a:lstStyle/>
            <a:p>
              <a:pPr algn="ctr"/>
            </a:p>
          </p:txBody>
        </p:sp>
        <p:pic>
          <p:nvPicPr>
            <p:cNvPr id="27" name="Görsel 27" descr="b8104d86af55.png"/>
            <p:cNvPicPr>
              <a:picLocks noChangeAspect="1"/>
            </p:cNvPicPr>
            <p:nvPr/>
          </p:nvPicPr>
          <p:blipFill>
            <a:blip r:embed="rId4"/>
            <a:stretch>
              <a:fillRect/>
            </a:stretch>
          </p:blipFill>
          <p:spPr>
            <a:xfrm>
              <a:off x="965200" y="4163219"/>
              <a:ext cx="279400" cy="279400"/>
            </a:xfrm>
            <a:prstGeom prst="rect">
              <a:avLst/>
            </a:prstGeom>
          </p:spPr>
        </p:pic>
        <p:sp>
          <p:nvSpPr>
            <p:cNvPr id="28" name="Metin 28"/>
            <p:cNvSpPr txBox="1"/>
            <p:nvPr/>
          </p:nvSpPr>
          <p:spPr>
            <a:xfrm>
              <a:off x="1371600" y="4118046"/>
              <a:ext cx="6987004" cy="280670"/>
            </a:xfrm>
            <a:prstGeom prst="rect">
              <a:avLst/>
            </a:prstGeom>
            <a:noFill/>
          </p:spPr>
          <p:txBody>
            <a:bodyPr wrap="square" lIns="0" rIns="0" tIns="0" bIns="0" anchor="t">
              <a:noAutofit/>
            </a:bodyPr>
            <a:lstStyle/>
            <a:p>
              <a:pPr algn="l">
                <a:lnSpc>
                  <a:spcPts val="2210"/>
                </a:lnSpc>
              </a:pPr>
              <a:r>
                <a:rPr sz="1700" b="1" i="0" lang="tr-TR" kern="100">
                  <a:solidFill>
                    <a:srgbClr val="F3F6FD"/>
                  </a:solidFill>
                  <a:latin typeface="Calibri"/>
                </a:rPr>
                <a:t>Kendi sembollerine saygı duyan, </a:t>
              </a:r>
              <a:r>
                <a:rPr sz="1700" b="1" i="0" lang="tr-TR" kern="100">
                  <a:solidFill>
                    <a:srgbClr val="DEAE45"/>
                  </a:solidFill>
                  <a:latin typeface="Calibri"/>
                </a:rPr>
                <a:t>başkalarının sembollerine de</a:t>
              </a:r>
              <a:r>
                <a:rPr sz="1700" b="1" i="0" lang="tr-TR" kern="100">
                  <a:solidFill>
                    <a:srgbClr val="F3F6FD"/>
                  </a:solidFill>
                  <a:latin typeface="Calibri"/>
                </a:rPr>
                <a:t> saygı gösterir.</a:t>
              </a:r>
            </a:p>
          </p:txBody>
        </p:sp>
      </p:grpSp>
      <p:sp>
        <p:nvSpPr>
          <p:cNvPr id="29" name="Metin 29"/>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0" name="Metin 30"/>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23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50"/>
                                        <p:tgtEl>
                                          <p:spTgt spid="14"/>
                                        </p:tgtEl>
                                      </p:cBhvr>
                                    </p:animEffect>
                                    <p:anim calcmode="lin" valueType="num">
                                      <p:cBhvr>
                                        <p:cTn id="8" dur="550" fill="hold"/>
                                        <p:tgtEl>
                                          <p:spTgt spid="14"/>
                                        </p:tgtEl>
                                        <p:attrNameLst>
                                          <p:attrName>ppt_x</p:attrName>
                                        </p:attrNameLst>
                                      </p:cBhvr>
                                      <p:tavLst>
                                        <p:tav tm="0">
                                          <p:val>
                                            <p:strVal val="#ppt_x"/>
                                          </p:val>
                                        </p:tav>
                                        <p:tav tm="100000">
                                          <p:val>
                                            <p:strVal val="#ppt_x"/>
                                          </p:val>
                                        </p:tav>
                                      </p:tavLst>
                                    </p:anim>
                                    <p:anim calcmode="lin" valueType="num">
                                      <p:cBhvr>
                                        <p:cTn id="9"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50"/>
                                        <p:tgtEl>
                                          <p:spTgt spid="25"/>
                                        </p:tgtEl>
                                      </p:cBhvr>
                                    </p:animEffect>
                                    <p:anim calcmode="lin" valueType="num">
                                      <p:cBhvr>
                                        <p:cTn id="15" dur="550" fill="hold"/>
                                        <p:tgtEl>
                                          <p:spTgt spid="25"/>
                                        </p:tgtEl>
                                        <p:attrNameLst>
                                          <p:attrName>ppt_x</p:attrName>
                                        </p:attrNameLst>
                                      </p:cBhvr>
                                      <p:tavLst>
                                        <p:tav tm="0">
                                          <p:val>
                                            <p:strVal val="#ppt_x"/>
                                          </p:val>
                                        </p:tav>
                                        <p:tav tm="100000">
                                          <p:val>
                                            <p:strVal val="#ppt_x"/>
                                          </p:val>
                                        </p:tav>
                                      </p:tavLst>
                                    </p:anim>
                                    <p:anim calcmode="lin" valueType="num">
                                      <p:cBhvr>
                                        <p:cTn id="16" dur="550" decel="100000" fill="hold"/>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ETKİNLİK · GÖZLEM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Sembol avı</a:t>
            </a:r>
          </a:p>
        </p:txBody>
      </p:sp>
      <p:sp>
        <p:nvSpPr>
          <p:cNvPr id="4" name="Metin 4"/>
          <p:cNvSpPr txBox="1"/>
          <p:nvPr/>
        </p:nvSpPr>
        <p:spPr>
          <a:xfrm>
            <a:off x="762000" y="1385972"/>
            <a:ext cx="6781165"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Bir gün boyunca çevrende bağımsızlık sembollerini ara ve gördüklerini not et.</a:t>
            </a:r>
          </a:p>
        </p:txBody>
      </p:sp>
      <p:sp>
        <p:nvSpPr>
          <p:cNvPr id="5" name="Şekil 5"/>
          <p:cNvSpPr/>
          <p:nvPr/>
        </p:nvSpPr>
        <p:spPr>
          <a:xfrm>
            <a:off x="762000" y="2144911"/>
            <a:ext cx="6578600" cy="609600"/>
          </a:xfrm>
          <a:prstGeom prst="roundRect">
            <a:avLst>
              <a:gd name="adj" fmla="val 20833"/>
            </a:avLst>
          </a:prstGeom>
          <a:solidFill>
            <a:srgbClr val="EEF3FA"/>
          </a:solidFill>
          <a:ln>
            <a:noFill/>
          </a:ln>
        </p:spPr>
        <p:txBody>
          <a:bodyPr rtlCol="0" anchor="ctr"/>
          <a:lstStyle/>
          <a:p>
            <a:pPr algn="ctr"/>
          </a:p>
        </p:txBody>
      </p:sp>
      <p:sp>
        <p:nvSpPr>
          <p:cNvPr id="6" name="Şekil 6"/>
          <p:cNvSpPr/>
          <p:nvPr/>
        </p:nvSpPr>
        <p:spPr>
          <a:xfrm>
            <a:off x="914400" y="2259211"/>
            <a:ext cx="381000" cy="381000"/>
          </a:xfrm>
          <a:prstGeom prst="star8">
            <a:avLst/>
          </a:prstGeom>
          <a:solidFill>
            <a:srgbClr val="2852B8"/>
          </a:solidFill>
          <a:ln>
            <a:noFill/>
          </a:ln>
        </p:spPr>
        <p:txBody>
          <a:bodyPr rtlCol="0" anchor="ctr"/>
          <a:lstStyle/>
          <a:p>
            <a:pPr algn="ctr"/>
          </a:p>
        </p:txBody>
      </p:sp>
      <p:sp>
        <p:nvSpPr>
          <p:cNvPr id="7" name="Metin 7"/>
          <p:cNvSpPr txBox="1"/>
          <p:nvPr/>
        </p:nvSpPr>
        <p:spPr>
          <a:xfrm>
            <a:off x="1052215" y="23736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1</a:t>
            </a:r>
          </a:p>
        </p:txBody>
      </p:sp>
      <p:sp>
        <p:nvSpPr>
          <p:cNvPr id="8" name="Metin 8"/>
          <p:cNvSpPr txBox="1"/>
          <p:nvPr/>
        </p:nvSpPr>
        <p:spPr>
          <a:xfrm>
            <a:off x="1435100" y="2264839"/>
            <a:ext cx="4926883"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Okulunda ve sokağında </a:t>
            </a:r>
            <a:r>
              <a:rPr sz="1700" b="1" i="0" lang="tr-TR" kern="100">
                <a:solidFill>
                  <a:srgbClr val="14234B"/>
                </a:solidFill>
                <a:latin typeface="Calibri"/>
              </a:rPr>
              <a:t>bayrağımızı</a:t>
            </a:r>
            <a:r>
              <a:rPr sz="1700" b="0" i="0" lang="tr-TR" kern="100">
                <a:solidFill>
                  <a:srgbClr val="1F2A4A"/>
                </a:solidFill>
                <a:latin typeface="Calibri"/>
              </a:rPr>
              <a:t> nerelerde gördün?</a:t>
            </a:r>
          </a:p>
        </p:txBody>
      </p:sp>
      <p:grpSp>
        <p:nvGrpSpPr>
          <p:cNvPr id="9" name="Adım 1 grubu"/>
          <p:cNvGrpSpPr/>
          <p:nvPr/>
        </p:nvGrpSpPr>
        <p:grpSpPr>
          <a:xfrm>
            <a:off x="762000" y="2843411"/>
            <a:ext cx="6578600" cy="609600"/>
            <a:chOff x="762000" y="2843411"/>
            <a:chExt cx="6578600" cy="609600"/>
          </a:xfrm>
        </p:grpSpPr>
        <p:sp>
          <p:nvSpPr>
            <p:cNvPr id="10" name="Şekil 10"/>
            <p:cNvSpPr/>
            <p:nvPr/>
          </p:nvSpPr>
          <p:spPr>
            <a:xfrm>
              <a:off x="762000" y="2843411"/>
              <a:ext cx="6578600" cy="609600"/>
            </a:xfrm>
            <a:prstGeom prst="roundRect">
              <a:avLst>
                <a:gd name="adj" fmla="val 20833"/>
              </a:avLst>
            </a:prstGeom>
            <a:solidFill>
              <a:srgbClr val="EEF3FA"/>
            </a:solidFill>
            <a:ln>
              <a:noFill/>
            </a:ln>
          </p:spPr>
          <p:txBody>
            <a:bodyPr rtlCol="0" anchor="ctr"/>
            <a:lstStyle/>
            <a:p>
              <a:pPr algn="ctr"/>
            </a:p>
          </p:txBody>
        </p:sp>
        <p:sp>
          <p:nvSpPr>
            <p:cNvPr id="11" name="Şekil 11"/>
            <p:cNvSpPr/>
            <p:nvPr/>
          </p:nvSpPr>
          <p:spPr>
            <a:xfrm>
              <a:off x="914400" y="2957711"/>
              <a:ext cx="381000" cy="381000"/>
            </a:xfrm>
            <a:prstGeom prst="star8">
              <a:avLst/>
            </a:prstGeom>
            <a:solidFill>
              <a:srgbClr val="2852B8"/>
            </a:solidFill>
            <a:ln>
              <a:noFill/>
            </a:ln>
          </p:spPr>
          <p:txBody>
            <a:bodyPr rtlCol="0" anchor="ctr"/>
            <a:lstStyle/>
            <a:p>
              <a:pPr algn="ctr"/>
            </a:p>
          </p:txBody>
        </p:sp>
        <p:sp>
          <p:nvSpPr>
            <p:cNvPr id="12" name="Metin 12"/>
            <p:cNvSpPr txBox="1"/>
            <p:nvPr/>
          </p:nvSpPr>
          <p:spPr>
            <a:xfrm>
              <a:off x="1052215" y="30721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2</a:t>
              </a:r>
            </a:p>
          </p:txBody>
        </p:sp>
        <p:sp>
          <p:nvSpPr>
            <p:cNvPr id="13" name="Metin 13"/>
            <p:cNvSpPr txBox="1"/>
            <p:nvPr/>
          </p:nvSpPr>
          <p:spPr>
            <a:xfrm>
              <a:off x="1435100" y="2963339"/>
              <a:ext cx="4108204"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Hangi törenlerde </a:t>
              </a:r>
              <a:r>
                <a:rPr sz="1700" b="1" i="0" lang="tr-TR" kern="100">
                  <a:solidFill>
                    <a:srgbClr val="14234B"/>
                  </a:solidFill>
                  <a:latin typeface="Calibri"/>
                </a:rPr>
                <a:t>İstiklâl Marşı</a:t>
              </a:r>
              <a:r>
                <a:rPr sz="1700" b="0" i="0" lang="tr-TR" kern="100">
                  <a:solidFill>
                    <a:srgbClr val="1F2A4A"/>
                  </a:solidFill>
                  <a:latin typeface="Calibri"/>
                </a:rPr>
                <a:t>’nı söylüyoruz?</a:t>
              </a:r>
            </a:p>
          </p:txBody>
        </p:sp>
      </p:grpSp>
      <p:grpSp>
        <p:nvGrpSpPr>
          <p:cNvPr id="14" name="Adım 2 grubu"/>
          <p:cNvGrpSpPr/>
          <p:nvPr/>
        </p:nvGrpSpPr>
        <p:grpSpPr>
          <a:xfrm>
            <a:off x="762000" y="3541911"/>
            <a:ext cx="6578600" cy="609600"/>
            <a:chOff x="762000" y="3541911"/>
            <a:chExt cx="6578600" cy="609600"/>
          </a:xfrm>
        </p:grpSpPr>
        <p:sp>
          <p:nvSpPr>
            <p:cNvPr id="15" name="Şekil 15"/>
            <p:cNvSpPr/>
            <p:nvPr/>
          </p:nvSpPr>
          <p:spPr>
            <a:xfrm>
              <a:off x="762000" y="3541911"/>
              <a:ext cx="6578600" cy="609600"/>
            </a:xfrm>
            <a:prstGeom prst="roundRect">
              <a:avLst>
                <a:gd name="adj" fmla="val 20833"/>
              </a:avLst>
            </a:prstGeom>
            <a:solidFill>
              <a:srgbClr val="EEF3FA"/>
            </a:solidFill>
            <a:ln>
              <a:noFill/>
            </a:ln>
          </p:spPr>
          <p:txBody>
            <a:bodyPr rtlCol="0" anchor="ctr"/>
            <a:lstStyle/>
            <a:p>
              <a:pPr algn="ctr"/>
            </a:p>
          </p:txBody>
        </p:sp>
        <p:sp>
          <p:nvSpPr>
            <p:cNvPr id="16" name="Şekil 16"/>
            <p:cNvSpPr/>
            <p:nvPr/>
          </p:nvSpPr>
          <p:spPr>
            <a:xfrm>
              <a:off x="914400" y="3656211"/>
              <a:ext cx="381000" cy="381000"/>
            </a:xfrm>
            <a:prstGeom prst="star8">
              <a:avLst/>
            </a:prstGeom>
            <a:solidFill>
              <a:srgbClr val="2852B8"/>
            </a:solidFill>
            <a:ln>
              <a:noFill/>
            </a:ln>
          </p:spPr>
          <p:txBody>
            <a:bodyPr rtlCol="0" anchor="ctr"/>
            <a:lstStyle/>
            <a:p>
              <a:pPr algn="ctr"/>
            </a:p>
          </p:txBody>
        </p:sp>
        <p:sp>
          <p:nvSpPr>
            <p:cNvPr id="17" name="Metin 17"/>
            <p:cNvSpPr txBox="1"/>
            <p:nvPr/>
          </p:nvSpPr>
          <p:spPr>
            <a:xfrm>
              <a:off x="1052215" y="37706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3</a:t>
              </a:r>
            </a:p>
          </p:txBody>
        </p:sp>
        <p:sp>
          <p:nvSpPr>
            <p:cNvPr id="18" name="Metin 18"/>
            <p:cNvSpPr txBox="1"/>
            <p:nvPr/>
          </p:nvSpPr>
          <p:spPr>
            <a:xfrm>
              <a:off x="1435100" y="3661839"/>
              <a:ext cx="5103433"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Bir </a:t>
              </a:r>
              <a:r>
                <a:rPr sz="1700" b="1" i="0" lang="tr-TR" kern="100">
                  <a:solidFill>
                    <a:srgbClr val="14234B"/>
                  </a:solidFill>
                  <a:latin typeface="Calibri"/>
                </a:rPr>
                <a:t>banknotun</a:t>
              </a:r>
              <a:r>
                <a:rPr sz="1700" b="0" i="0" lang="tr-TR" kern="100">
                  <a:solidFill>
                    <a:srgbClr val="1F2A4A"/>
                  </a:solidFill>
                  <a:latin typeface="Calibri"/>
                </a:rPr>
                <a:t> ya da madenî paranın üzerinde neler var?</a:t>
              </a:r>
            </a:p>
          </p:txBody>
        </p:sp>
      </p:grpSp>
      <p:grpSp>
        <p:nvGrpSpPr>
          <p:cNvPr id="19" name="Adım 3 grubu"/>
          <p:cNvGrpSpPr/>
          <p:nvPr/>
        </p:nvGrpSpPr>
        <p:grpSpPr>
          <a:xfrm>
            <a:off x="762000" y="4240411"/>
            <a:ext cx="6578600" cy="609600"/>
            <a:chOff x="762000" y="4240411"/>
            <a:chExt cx="6578600" cy="609600"/>
          </a:xfrm>
        </p:grpSpPr>
        <p:sp>
          <p:nvSpPr>
            <p:cNvPr id="20" name="Şekil 20"/>
            <p:cNvSpPr/>
            <p:nvPr/>
          </p:nvSpPr>
          <p:spPr>
            <a:xfrm>
              <a:off x="762000" y="4240411"/>
              <a:ext cx="6578600" cy="609600"/>
            </a:xfrm>
            <a:prstGeom prst="roundRect">
              <a:avLst>
                <a:gd name="adj" fmla="val 20833"/>
              </a:avLst>
            </a:prstGeom>
            <a:solidFill>
              <a:srgbClr val="EEF3FA"/>
            </a:solidFill>
            <a:ln>
              <a:noFill/>
            </a:ln>
          </p:spPr>
          <p:txBody>
            <a:bodyPr rtlCol="0" anchor="ctr"/>
            <a:lstStyle/>
            <a:p>
              <a:pPr algn="ctr"/>
            </a:p>
          </p:txBody>
        </p:sp>
        <p:sp>
          <p:nvSpPr>
            <p:cNvPr id="21" name="Şekil 21"/>
            <p:cNvSpPr/>
            <p:nvPr/>
          </p:nvSpPr>
          <p:spPr>
            <a:xfrm>
              <a:off x="914400" y="4354711"/>
              <a:ext cx="381000" cy="381000"/>
            </a:xfrm>
            <a:prstGeom prst="star8">
              <a:avLst/>
            </a:prstGeom>
            <a:solidFill>
              <a:srgbClr val="2852B8"/>
            </a:solidFill>
            <a:ln>
              <a:noFill/>
            </a:ln>
          </p:spPr>
          <p:txBody>
            <a:bodyPr rtlCol="0" anchor="ctr"/>
            <a:lstStyle/>
            <a:p>
              <a:pPr algn="ctr"/>
            </a:p>
          </p:txBody>
        </p:sp>
        <p:sp>
          <p:nvSpPr>
            <p:cNvPr id="22" name="Metin 22"/>
            <p:cNvSpPr txBox="1"/>
            <p:nvPr/>
          </p:nvSpPr>
          <p:spPr>
            <a:xfrm>
              <a:off x="1052215" y="4469138"/>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4</a:t>
              </a:r>
            </a:p>
          </p:txBody>
        </p:sp>
        <p:sp>
          <p:nvSpPr>
            <p:cNvPr id="23" name="Metin 23"/>
            <p:cNvSpPr txBox="1"/>
            <p:nvPr/>
          </p:nvSpPr>
          <p:spPr>
            <a:xfrm>
              <a:off x="1435100" y="4360339"/>
              <a:ext cx="5530570"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Ailene sor: Komşu ülkelerden hangisinin </a:t>
              </a:r>
              <a:r>
                <a:rPr sz="1700" b="1" i="0" lang="tr-TR" kern="100">
                  <a:solidFill>
                    <a:srgbClr val="14234B"/>
                  </a:solidFill>
                  <a:latin typeface="Calibri"/>
                </a:rPr>
                <a:t>bayrağını</a:t>
              </a:r>
              <a:r>
                <a:rPr sz="1700" b="0" i="0" lang="tr-TR" kern="100">
                  <a:solidFill>
                    <a:srgbClr val="1F2A4A"/>
                  </a:solidFill>
                  <a:latin typeface="Calibri"/>
                </a:rPr>
                <a:t> tanıyorlar?</a:t>
              </a:r>
            </a:p>
          </p:txBody>
        </p:sp>
      </p:grpSp>
      <p:sp>
        <p:nvSpPr>
          <p:cNvPr id="24" name="Şekil 24"/>
          <p:cNvSpPr/>
          <p:nvPr/>
        </p:nvSpPr>
        <p:spPr>
          <a:xfrm>
            <a:off x="7620000" y="1435298"/>
            <a:ext cx="3810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25" name="Görsel 25" descr="10a9af3f76b8.png"/>
          <p:cNvPicPr>
            <a:picLocks noChangeAspect="1"/>
          </p:cNvPicPr>
          <p:nvPr/>
        </p:nvPicPr>
        <p:blipFill>
          <a:blip r:embed="rId2"/>
          <a:stretch>
            <a:fillRect/>
          </a:stretch>
        </p:blipFill>
        <p:spPr>
          <a:xfrm>
            <a:off x="7810500" y="1600398"/>
            <a:ext cx="254000" cy="254000"/>
          </a:xfrm>
          <a:prstGeom prst="rect">
            <a:avLst/>
          </a:prstGeom>
        </p:spPr>
      </p:pic>
      <p:sp>
        <p:nvSpPr>
          <p:cNvPr id="26" name="Metin 26"/>
          <p:cNvSpPr txBox="1"/>
          <p:nvPr/>
        </p:nvSpPr>
        <p:spPr>
          <a:xfrm>
            <a:off x="8178800" y="1570553"/>
            <a:ext cx="3175318"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GÖZLEM</a:t>
            </a:r>
          </a:p>
        </p:txBody>
      </p:sp>
      <p:sp>
        <p:nvSpPr>
          <p:cNvPr id="27" name="Metin 27"/>
          <p:cNvSpPr txBox="1"/>
          <p:nvPr/>
        </p:nvSpPr>
        <p:spPr>
          <a:xfrm>
            <a:off x="8178800" y="1724033"/>
            <a:ext cx="3175318"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Bir şeyi dikkatle izleyip gördüklerini not ederek bilgi toplamak.</a:t>
            </a:r>
          </a:p>
        </p:txBody>
      </p:sp>
      <p:grpSp>
        <p:nvGrpSpPr>
          <p:cNvPr id="28" name="Adım 4 grubu"/>
          <p:cNvGrpSpPr/>
          <p:nvPr/>
        </p:nvGrpSpPr>
        <p:grpSpPr>
          <a:xfrm>
            <a:off x="7620000" y="2569369"/>
            <a:ext cx="3810000" cy="819150"/>
            <a:chOff x="7620000" y="2569369"/>
            <a:chExt cx="3810000" cy="819150"/>
          </a:xfrm>
        </p:grpSpPr>
        <p:sp>
          <p:nvSpPr>
            <p:cNvPr id="29" name="Şekil 29"/>
            <p:cNvSpPr/>
            <p:nvPr/>
          </p:nvSpPr>
          <p:spPr>
            <a:xfrm>
              <a:off x="7620000" y="2569369"/>
              <a:ext cx="3810000" cy="819150"/>
            </a:xfrm>
            <a:prstGeom prst="roundRect">
              <a:avLst>
                <a:gd name="adj" fmla="val 17054"/>
              </a:avLst>
            </a:prstGeom>
            <a:solidFill>
              <a:srgbClr val="DCF0EF"/>
            </a:solidFill>
            <a:ln>
              <a:noFill/>
            </a:ln>
          </p:spPr>
          <p:txBody>
            <a:bodyPr rtlCol="0" anchor="ctr"/>
            <a:lstStyle/>
            <a:p>
              <a:pPr algn="ctr"/>
            </a:p>
          </p:txBody>
        </p:sp>
        <p:pic>
          <p:nvPicPr>
            <p:cNvPr id="30" name="Görsel 30" descr="83ab3f37d32a.png"/>
            <p:cNvPicPr>
              <a:picLocks noChangeAspect="1"/>
            </p:cNvPicPr>
            <p:nvPr/>
          </p:nvPicPr>
          <p:blipFill>
            <a:blip r:embed="rId3"/>
            <a:stretch>
              <a:fillRect/>
            </a:stretch>
          </p:blipFill>
          <p:spPr>
            <a:xfrm>
              <a:off x="7810500" y="2832894"/>
              <a:ext cx="292100" cy="292100"/>
            </a:xfrm>
            <a:prstGeom prst="rect">
              <a:avLst/>
            </a:prstGeom>
          </p:spPr>
        </p:pic>
        <p:sp>
          <p:nvSpPr>
            <p:cNvPr id="31" name="Metin 31"/>
            <p:cNvSpPr txBox="1"/>
            <p:nvPr/>
          </p:nvSpPr>
          <p:spPr>
            <a:xfrm>
              <a:off x="8242300" y="2670016"/>
              <a:ext cx="3110230" cy="515938"/>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Banknotlarımızın ön yüzünde kimin portresi var?</a:t>
              </a:r>
            </a:p>
          </p:txBody>
        </p:sp>
      </p:grpSp>
      <p:grpSp>
        <p:nvGrpSpPr>
          <p:cNvPr id="32" name="Adım 5 grubu"/>
          <p:cNvGrpSpPr/>
          <p:nvPr/>
        </p:nvGrpSpPr>
        <p:grpSpPr>
          <a:xfrm>
            <a:off x="7620000" y="3477419"/>
            <a:ext cx="3810000" cy="811411"/>
            <a:chOff x="7620000" y="3477419"/>
            <a:chExt cx="3810000" cy="811411"/>
          </a:xfrm>
        </p:grpSpPr>
        <p:sp>
          <p:nvSpPr>
            <p:cNvPr id="33" name="Şekil 33"/>
            <p:cNvSpPr/>
            <p:nvPr/>
          </p:nvSpPr>
          <p:spPr>
            <a:xfrm>
              <a:off x="7620000" y="3477419"/>
              <a:ext cx="3810000" cy="811411"/>
            </a:xfrm>
            <a:prstGeom prst="roundRect">
              <a:avLst>
                <a:gd name="adj" fmla="val 17216"/>
              </a:avLst>
            </a:prstGeom>
            <a:solidFill>
              <a:srgbClr val="FFFFFF"/>
            </a:solidFill>
            <a:ln w="19050">
              <a:solidFill>
                <a:srgbClr val="0D7C7F"/>
              </a:solidFill>
            </a:ln>
          </p:spPr>
          <p:txBody>
            <a:bodyPr rtlCol="0" anchor="ctr"/>
            <a:lstStyle/>
            <a:p>
              <a:pPr algn="ctr"/>
            </a:p>
          </p:txBody>
        </p:sp>
        <p:pic>
          <p:nvPicPr>
            <p:cNvPr id="34" name="Görsel 34" descr="7de94e269374.png"/>
            <p:cNvPicPr>
              <a:picLocks noChangeAspect="1"/>
            </p:cNvPicPr>
            <p:nvPr/>
          </p:nvPicPr>
          <p:blipFill>
            <a:blip r:embed="rId4"/>
            <a:stretch>
              <a:fillRect/>
            </a:stretch>
          </p:blipFill>
          <p:spPr>
            <a:xfrm>
              <a:off x="7804150" y="3610769"/>
              <a:ext cx="254000" cy="254000"/>
            </a:xfrm>
            <a:prstGeom prst="rect">
              <a:avLst/>
            </a:prstGeom>
          </p:spPr>
        </p:pic>
        <p:sp>
          <p:nvSpPr>
            <p:cNvPr id="35" name="Metin 35"/>
            <p:cNvSpPr txBox="1"/>
            <p:nvPr/>
          </p:nvSpPr>
          <p:spPr>
            <a:xfrm>
              <a:off x="8172450" y="3565112"/>
              <a:ext cx="3188335" cy="513338"/>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Atatürk’ün portresi. Paranın değeri de üzerinde yazılıdır.</a:t>
              </a:r>
            </a:p>
          </p:txBody>
        </p:sp>
      </p:grpSp>
      <p:sp>
        <p:nvSpPr>
          <p:cNvPr id="36" name="Metin 36"/>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7" name="Metin 37"/>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24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50"/>
                                        <p:tgtEl>
                                          <p:spTgt spid="19"/>
                                        </p:tgtEl>
                                      </p:cBhvr>
                                    </p:animEffect>
                                    <p:anim calcmode="lin" valueType="num">
                                      <p:cBhvr>
                                        <p:cTn id="22" dur="550" fill="hold"/>
                                        <p:tgtEl>
                                          <p:spTgt spid="19"/>
                                        </p:tgtEl>
                                        <p:attrNameLst>
                                          <p:attrName>ppt_x</p:attrName>
                                        </p:attrNameLst>
                                      </p:cBhvr>
                                      <p:tavLst>
                                        <p:tav tm="0">
                                          <p:val>
                                            <p:strVal val="#ppt_x"/>
                                          </p:val>
                                        </p:tav>
                                        <p:tav tm="100000">
                                          <p:val>
                                            <p:strVal val="#ppt_x"/>
                                          </p:val>
                                        </p:tav>
                                      </p:tavLst>
                                    </p:anim>
                                    <p:anim calcmode="lin" valueType="num">
                                      <p:cBhvr>
                                        <p:cTn id="23" dur="550" decel="100000" fill="hold"/>
                                        <p:tgtEl>
                                          <p:spTgt spid="19"/>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50"/>
                                        <p:tgtEl>
                                          <p:spTgt spid="28"/>
                                        </p:tgtEl>
                                      </p:cBhvr>
                                    </p:animEffect>
                                    <p:anim calcmode="lin" valueType="num">
                                      <p:cBhvr>
                                        <p:cTn id="29" dur="550" fill="hold"/>
                                        <p:tgtEl>
                                          <p:spTgt spid="28"/>
                                        </p:tgtEl>
                                        <p:attrNameLst>
                                          <p:attrName>ppt_x</p:attrName>
                                        </p:attrNameLst>
                                      </p:cBhvr>
                                      <p:tavLst>
                                        <p:tav tm="0">
                                          <p:val>
                                            <p:strVal val="#ppt_x"/>
                                          </p:val>
                                        </p:tav>
                                        <p:tav tm="100000">
                                          <p:val>
                                            <p:strVal val="#ppt_x"/>
                                          </p:val>
                                        </p:tav>
                                      </p:tavLst>
                                    </p:anim>
                                    <p:anim calcmode="lin" valueType="num">
                                      <p:cBhvr>
                                        <p:cTn id="30" dur="550" decel="100000" fill="hold"/>
                                        <p:tgtEl>
                                          <p:spTgt spid="28"/>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50"/>
                                        <p:tgtEl>
                                          <p:spTgt spid="32"/>
                                        </p:tgtEl>
                                      </p:cBhvr>
                                    </p:animEffect>
                                    <p:anim calcmode="lin" valueType="num">
                                      <p:cBhvr>
                                        <p:cTn id="36" dur="550" fill="hold"/>
                                        <p:tgtEl>
                                          <p:spTgt spid="32"/>
                                        </p:tgtEl>
                                        <p:attrNameLst>
                                          <p:attrName>ppt_x</p:attrName>
                                        </p:attrNameLst>
                                      </p:cBhvr>
                                      <p:tavLst>
                                        <p:tav tm="0">
                                          <p:val>
                                            <p:strVal val="#ppt_x"/>
                                          </p:val>
                                        </p:tav>
                                        <p:tav tm="100000">
                                          <p:val>
                                            <p:strVal val="#ppt_x"/>
                                          </p:val>
                                        </p:tav>
                                      </p:tavLst>
                                    </p:anim>
                                    <p:anim calcmode="lin" valueType="num">
                                      <p:cBhvr>
                                        <p:cTn id="37" dur="550" decel="100000" fill="hold"/>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14234B"/>
        </a:solidFill>
        <a:effectLst/>
      </p:bgPr>
    </p:bg>
    <p:spTree>
      <p:nvGrpSpPr>
        <p:cNvPr id="1" name=""/>
        <p:cNvGrpSpPr/>
        <p:nvPr/>
      </p:nvGrpSpPr>
      <p:grpSpPr/>
      <p:pic>
        <p:nvPicPr>
          <p:cNvPr id="2" name="Görsel 2" descr="9d2452d25223.png"/>
          <p:cNvPicPr>
            <a:picLocks noChangeAspect="1"/>
          </p:cNvPicPr>
          <p:nvPr/>
        </p:nvPicPr>
        <p:blipFill>
          <a:blip r:embed="rId2"/>
          <a:stretch>
            <a:fillRect/>
          </a:stretch>
        </p:blipFill>
        <p:spPr>
          <a:xfrm>
            <a:off x="0" y="0"/>
            <a:ext cx="12192000" cy="6858000"/>
          </a:xfrm>
          <a:prstGeom prst="rect">
            <a:avLst/>
          </a:prstGeom>
        </p:spPr>
      </p:pic>
      <p:sp>
        <p:nvSpPr>
          <p:cNvPr id="3" name="Şekil 3"/>
          <p:cNvSpPr/>
          <p:nvPr/>
        </p:nvSpPr>
        <p:spPr>
          <a:xfrm>
            <a:off x="1270000" y="1453059"/>
            <a:ext cx="1206500" cy="1206500"/>
          </a:xfrm>
          <a:prstGeom prst="star8">
            <a:avLst/>
          </a:prstGeom>
          <a:solidFill>
            <a:srgbClr val="DEAE45"/>
          </a:solidFill>
          <a:ln>
            <a:noFill/>
          </a:ln>
        </p:spPr>
        <p:txBody>
          <a:bodyPr rtlCol="0" anchor="ctr"/>
          <a:lstStyle/>
          <a:p>
            <a:pPr algn="ctr"/>
          </a:p>
        </p:txBody>
      </p:sp>
      <p:sp>
        <p:nvSpPr>
          <p:cNvPr id="4" name="Metin 4"/>
          <p:cNvSpPr txBox="1"/>
          <p:nvPr/>
        </p:nvSpPr>
        <p:spPr>
          <a:xfrm>
            <a:off x="1677690" y="1785545"/>
            <a:ext cx="438897" cy="717550"/>
          </a:xfrm>
          <a:prstGeom prst="rect">
            <a:avLst/>
          </a:prstGeom>
          <a:noFill/>
        </p:spPr>
        <p:txBody>
          <a:bodyPr wrap="square" lIns="0" rIns="0" tIns="0" bIns="0" anchor="t">
            <a:noAutofit/>
          </a:bodyPr>
          <a:lstStyle/>
          <a:p>
            <a:pPr algn="l">
              <a:lnSpc>
                <a:spcPts val="5200"/>
              </a:lnSpc>
            </a:pPr>
            <a:r>
              <a:rPr sz="5200" b="1" i="0" lang="tr-TR" kern="100">
                <a:solidFill>
                  <a:srgbClr val="14234B"/>
                </a:solidFill>
                <a:latin typeface="Cambria"/>
              </a:rPr>
              <a:t>3</a:t>
            </a:r>
          </a:p>
        </p:txBody>
      </p:sp>
      <p:sp>
        <p:nvSpPr>
          <p:cNvPr id="5" name="Metin 5"/>
          <p:cNvSpPr txBox="1"/>
          <p:nvPr/>
        </p:nvSpPr>
        <p:spPr>
          <a:xfrm>
            <a:off x="1270000" y="2828723"/>
            <a:ext cx="10452100" cy="175260"/>
          </a:xfrm>
          <a:prstGeom prst="rect">
            <a:avLst/>
          </a:prstGeom>
          <a:noFill/>
        </p:spPr>
        <p:txBody>
          <a:bodyPr wrap="square" lIns="0" rIns="0" tIns="0" bIns="0" anchor="t">
            <a:noAutofit/>
          </a:bodyPr>
          <a:lstStyle/>
          <a:p>
            <a:pPr algn="l">
              <a:lnSpc>
                <a:spcPts val="1380"/>
              </a:lnSpc>
            </a:pPr>
            <a:r>
              <a:rPr sz="1150" b="1" i="0" lang="tr-TR" kern="100" spc="138">
                <a:solidFill>
                  <a:srgbClr val="DEAE45"/>
                </a:solidFill>
                <a:latin typeface="Calibri"/>
              </a:rPr>
              <a:t>BÖLÜM 3</a:t>
            </a:r>
          </a:p>
        </p:txBody>
      </p:sp>
      <p:sp>
        <p:nvSpPr>
          <p:cNvPr id="6" name="Metin 6"/>
          <p:cNvSpPr txBox="1"/>
          <p:nvPr/>
        </p:nvSpPr>
        <p:spPr>
          <a:xfrm>
            <a:off x="1270000" y="3110979"/>
            <a:ext cx="10452100" cy="737362"/>
          </a:xfrm>
          <a:prstGeom prst="rect">
            <a:avLst/>
          </a:prstGeom>
          <a:noFill/>
        </p:spPr>
        <p:txBody>
          <a:bodyPr wrap="square" lIns="0" rIns="0" tIns="0" bIns="0" anchor="t">
            <a:noAutofit/>
          </a:bodyPr>
          <a:lstStyle/>
          <a:p>
            <a:pPr algn="l">
              <a:lnSpc>
                <a:spcPts val="5512"/>
              </a:lnSpc>
            </a:pPr>
            <a:r>
              <a:rPr sz="5200" b="1" i="0" lang="tr-TR" kern="100" spc="-26">
                <a:solidFill>
                  <a:srgbClr val="F3F6FD"/>
                </a:solidFill>
                <a:latin typeface="Cambria"/>
              </a:rPr>
              <a:t>Bilgi toplayalım</a:t>
            </a:r>
          </a:p>
        </p:txBody>
      </p:sp>
      <p:sp>
        <p:nvSpPr>
          <p:cNvPr id="7" name="Metin 7"/>
          <p:cNvSpPr txBox="1"/>
          <p:nvPr/>
        </p:nvSpPr>
        <p:spPr>
          <a:xfrm>
            <a:off x="1270000" y="3918942"/>
            <a:ext cx="8499475" cy="622300"/>
          </a:xfrm>
          <a:prstGeom prst="rect">
            <a:avLst/>
          </a:prstGeom>
          <a:noFill/>
        </p:spPr>
        <p:txBody>
          <a:bodyPr wrap="square" lIns="0" rIns="0" tIns="0" bIns="0" anchor="t">
            <a:noAutofit/>
          </a:bodyPr>
          <a:lstStyle/>
          <a:p>
            <a:pPr algn="l">
              <a:lnSpc>
                <a:spcPts val="2600"/>
              </a:lnSpc>
            </a:pPr>
            <a:r>
              <a:rPr sz="2000" b="0" i="0" lang="tr-TR" kern="100">
                <a:solidFill>
                  <a:srgbClr val="B6C3E0"/>
                </a:solidFill>
                <a:latin typeface="Calibri"/>
              </a:rPr>
              <a:t>Bir komşumuzu araştırırken hangi kaynaklara bakarız? Bilginin doğru olduğundan nasıl emin oluruz?</a:t>
            </a:r>
          </a:p>
        </p:txBody>
      </p:sp>
      <p:sp>
        <p:nvSpPr>
          <p:cNvPr id="8" name="Şekil 8"/>
          <p:cNvSpPr/>
          <p:nvPr/>
        </p:nvSpPr>
        <p:spPr>
          <a:xfrm>
            <a:off x="1270000" y="4817467"/>
            <a:ext cx="1605558" cy="333375"/>
          </a:xfrm>
          <a:prstGeom prst="roundRect">
            <a:avLst>
              <a:gd name="adj" fmla="val 50000"/>
            </a:avLst>
          </a:prstGeom>
          <a:noFill/>
          <a:ln w="12700">
            <a:solidFill>
              <a:srgbClr val="B6C3E0"/>
            </a:solidFill>
          </a:ln>
        </p:spPr>
        <p:txBody>
          <a:bodyPr rtlCol="0" anchor="ctr"/>
          <a:lstStyle/>
          <a:p>
            <a:pPr algn="ctr"/>
          </a:p>
        </p:txBody>
      </p:sp>
      <p:sp>
        <p:nvSpPr>
          <p:cNvPr id="9" name="Metin 9"/>
          <p:cNvSpPr txBox="1"/>
          <p:nvPr/>
        </p:nvSpPr>
        <p:spPr>
          <a:xfrm>
            <a:off x="1435100" y="4849535"/>
            <a:ext cx="1345342"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Araştırma adımları</a:t>
            </a:r>
          </a:p>
        </p:txBody>
      </p:sp>
      <p:sp>
        <p:nvSpPr>
          <p:cNvPr id="10" name="Şekil 10"/>
          <p:cNvSpPr/>
          <p:nvPr/>
        </p:nvSpPr>
        <p:spPr>
          <a:xfrm>
            <a:off x="2964458" y="4817467"/>
            <a:ext cx="1194098" cy="333375"/>
          </a:xfrm>
          <a:prstGeom prst="roundRect">
            <a:avLst>
              <a:gd name="adj" fmla="val 50000"/>
            </a:avLst>
          </a:prstGeom>
          <a:noFill/>
          <a:ln w="12700">
            <a:solidFill>
              <a:srgbClr val="B6C3E0"/>
            </a:solidFill>
          </a:ln>
        </p:spPr>
        <p:txBody>
          <a:bodyPr rtlCol="0" anchor="ctr"/>
          <a:lstStyle/>
          <a:p>
            <a:pPr algn="ctr"/>
          </a:p>
        </p:txBody>
      </p:sp>
      <p:sp>
        <p:nvSpPr>
          <p:cNvPr id="11" name="Metin 11"/>
          <p:cNvSpPr txBox="1"/>
          <p:nvPr/>
        </p:nvSpPr>
        <p:spPr>
          <a:xfrm>
            <a:off x="3129558" y="4849535"/>
            <a:ext cx="923595"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Yazılı kaynak</a:t>
            </a:r>
          </a:p>
        </p:txBody>
      </p:sp>
      <p:sp>
        <p:nvSpPr>
          <p:cNvPr id="12" name="Şekil 12"/>
          <p:cNvSpPr/>
          <p:nvPr/>
        </p:nvSpPr>
        <p:spPr>
          <a:xfrm>
            <a:off x="4247455" y="4817467"/>
            <a:ext cx="1291034" cy="333375"/>
          </a:xfrm>
          <a:prstGeom prst="roundRect">
            <a:avLst>
              <a:gd name="adj" fmla="val 50000"/>
            </a:avLst>
          </a:prstGeom>
          <a:noFill/>
          <a:ln w="12700">
            <a:solidFill>
              <a:srgbClr val="B6C3E0"/>
            </a:solidFill>
          </a:ln>
        </p:spPr>
        <p:txBody>
          <a:bodyPr rtlCol="0" anchor="ctr"/>
          <a:lstStyle/>
          <a:p>
            <a:pPr algn="ctr"/>
          </a:p>
        </p:txBody>
      </p:sp>
      <p:sp>
        <p:nvSpPr>
          <p:cNvPr id="13" name="Metin 13"/>
          <p:cNvSpPr txBox="1"/>
          <p:nvPr/>
        </p:nvSpPr>
        <p:spPr>
          <a:xfrm>
            <a:off x="4412555" y="4849535"/>
            <a:ext cx="1022955"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Görsel kaynak</a:t>
            </a:r>
          </a:p>
        </p:txBody>
      </p:sp>
      <p:sp>
        <p:nvSpPr>
          <p:cNvPr id="14" name="Şekil 14"/>
          <p:cNvSpPr/>
          <p:nvPr/>
        </p:nvSpPr>
        <p:spPr>
          <a:xfrm>
            <a:off x="5627390" y="4817467"/>
            <a:ext cx="1255911" cy="333375"/>
          </a:xfrm>
          <a:prstGeom prst="roundRect">
            <a:avLst>
              <a:gd name="adj" fmla="val 50000"/>
            </a:avLst>
          </a:prstGeom>
          <a:noFill/>
          <a:ln w="12700">
            <a:solidFill>
              <a:srgbClr val="B6C3E0"/>
            </a:solidFill>
          </a:ln>
        </p:spPr>
        <p:txBody>
          <a:bodyPr rtlCol="0" anchor="ctr"/>
          <a:lstStyle/>
          <a:p>
            <a:pPr algn="ctr"/>
          </a:p>
        </p:txBody>
      </p:sp>
      <p:sp>
        <p:nvSpPr>
          <p:cNvPr id="15" name="Metin 15"/>
          <p:cNvSpPr txBox="1"/>
          <p:nvPr/>
        </p:nvSpPr>
        <p:spPr>
          <a:xfrm>
            <a:off x="5792490" y="4849535"/>
            <a:ext cx="986954"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Dijital kaynak</a:t>
            </a:r>
          </a:p>
        </p:txBody>
      </p:sp>
      <p:sp>
        <p:nvSpPr>
          <p:cNvPr id="16" name="Şekil 16"/>
          <p:cNvSpPr/>
          <p:nvPr/>
        </p:nvSpPr>
        <p:spPr>
          <a:xfrm>
            <a:off x="6972201" y="4817467"/>
            <a:ext cx="1086545" cy="333375"/>
          </a:xfrm>
          <a:prstGeom prst="roundRect">
            <a:avLst>
              <a:gd name="adj" fmla="val 50000"/>
            </a:avLst>
          </a:prstGeom>
          <a:noFill/>
          <a:ln w="12700">
            <a:solidFill>
              <a:srgbClr val="B6C3E0"/>
            </a:solidFill>
          </a:ln>
        </p:spPr>
        <p:txBody>
          <a:bodyPr rtlCol="0" anchor="ctr"/>
          <a:lstStyle/>
          <a:p>
            <a:pPr algn="ctr"/>
          </a:p>
        </p:txBody>
      </p:sp>
      <p:sp>
        <p:nvSpPr>
          <p:cNvPr id="17" name="Metin 17"/>
          <p:cNvSpPr txBox="1"/>
          <p:nvPr/>
        </p:nvSpPr>
        <p:spPr>
          <a:xfrm>
            <a:off x="7137301" y="4849535"/>
            <a:ext cx="813353"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Doğrulama</a:t>
            </a:r>
          </a:p>
        </p:txBody>
      </p:sp>
      <p:sp>
        <p:nvSpPr>
          <p:cNvPr id="18" name="Şekil 18"/>
          <p:cNvSpPr/>
          <p:nvPr/>
        </p:nvSpPr>
        <p:spPr>
          <a:xfrm>
            <a:off x="8147645" y="4817467"/>
            <a:ext cx="974130" cy="333375"/>
          </a:xfrm>
          <a:prstGeom prst="roundRect">
            <a:avLst>
              <a:gd name="adj" fmla="val 50000"/>
            </a:avLst>
          </a:prstGeom>
          <a:noFill/>
          <a:ln w="12700">
            <a:solidFill>
              <a:srgbClr val="B6C3E0"/>
            </a:solidFill>
          </a:ln>
        </p:spPr>
        <p:txBody>
          <a:bodyPr rtlCol="0" anchor="ctr"/>
          <a:lstStyle/>
          <a:p>
            <a:pPr algn="ctr"/>
          </a:p>
        </p:txBody>
      </p:sp>
      <p:sp>
        <p:nvSpPr>
          <p:cNvPr id="19" name="Metin 19"/>
          <p:cNvSpPr txBox="1"/>
          <p:nvPr/>
        </p:nvSpPr>
        <p:spPr>
          <a:xfrm>
            <a:off x="8312745" y="4849535"/>
            <a:ext cx="698128"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Bilgi kartı</a:t>
            </a:r>
          </a:p>
        </p:txBody>
      </p:sp>
      <p:sp>
        <p:nvSpPr>
          <p:cNvPr id="20" name="Metin 20"/>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B6C3E0"/>
                </a:solidFill>
                <a:latin typeface="Calibri"/>
              </a:rPr>
              <a:t>Evimiz Dünya Sunusu · 5. Sınıf Sosyal Bilgiler</a:t>
            </a:r>
          </a:p>
        </p:txBody>
      </p:sp>
      <p:sp>
        <p:nvSpPr>
          <p:cNvPr id="21" name="Metin 21"/>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B6C3E0"/>
                </a:solidFill>
                <a:latin typeface="Calibri"/>
              </a:rPr>
              <a:t>25</a:t>
            </a:r>
          </a:p>
        </p:txBody>
      </p:sp>
    </p:spTree>
  </p:cSld>
  <p:clrMapOvr>
    <a:masterClrMapping/>
  </p:clrMapOvr>
  <p:transition spd="med">
    <p:fade/>
  </p:transition>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3 · BİLGİ TOPLAYALIM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Araştırmanın adımları</a:t>
            </a:r>
          </a:p>
        </p:txBody>
      </p:sp>
      <p:sp>
        <p:nvSpPr>
          <p:cNvPr id="4" name="Şekil 4"/>
          <p:cNvSpPr/>
          <p:nvPr/>
        </p:nvSpPr>
        <p:spPr>
          <a:xfrm>
            <a:off x="762000" y="1435298"/>
            <a:ext cx="5207000" cy="807641"/>
          </a:xfrm>
          <a:prstGeom prst="roundRect">
            <a:avLst>
              <a:gd name="adj" fmla="val 17297"/>
            </a:avLst>
          </a:prstGeom>
          <a:solidFill>
            <a:srgbClr val="EEF3FA"/>
          </a:solidFill>
          <a:ln>
            <a:noFill/>
          </a:ln>
        </p:spPr>
        <p:txBody>
          <a:bodyPr rtlCol="0" anchor="ctr"/>
          <a:lstStyle/>
          <a:p>
            <a:pPr algn="ctr"/>
          </a:p>
        </p:txBody>
      </p:sp>
      <p:sp>
        <p:nvSpPr>
          <p:cNvPr id="5" name="Şekil 5"/>
          <p:cNvSpPr/>
          <p:nvPr/>
        </p:nvSpPr>
        <p:spPr>
          <a:xfrm>
            <a:off x="927100" y="1642269"/>
            <a:ext cx="393700" cy="393700"/>
          </a:xfrm>
          <a:prstGeom prst="star8">
            <a:avLst/>
          </a:prstGeom>
          <a:solidFill>
            <a:srgbClr val="2852B8"/>
          </a:solidFill>
          <a:ln>
            <a:noFill/>
          </a:ln>
        </p:spPr>
        <p:txBody>
          <a:bodyPr rtlCol="0" anchor="ctr"/>
          <a:lstStyle/>
          <a:p>
            <a:pPr algn="ctr"/>
          </a:p>
        </p:txBody>
      </p:sp>
      <p:pic>
        <p:nvPicPr>
          <p:cNvPr id="6" name="Görsel 6" descr="943f6044c087.png"/>
          <p:cNvPicPr>
            <a:picLocks noChangeAspect="1"/>
          </p:cNvPicPr>
          <p:nvPr/>
        </p:nvPicPr>
        <p:blipFill>
          <a:blip r:embed="rId2"/>
          <a:stretch>
            <a:fillRect/>
          </a:stretch>
        </p:blipFill>
        <p:spPr>
          <a:xfrm>
            <a:off x="1028700" y="1743869"/>
            <a:ext cx="190500" cy="190500"/>
          </a:xfrm>
          <a:prstGeom prst="rect">
            <a:avLst/>
          </a:prstGeom>
        </p:spPr>
      </p:pic>
      <p:sp>
        <p:nvSpPr>
          <p:cNvPr id="7" name="Metin 7"/>
          <p:cNvSpPr txBox="1"/>
          <p:nvPr/>
        </p:nvSpPr>
        <p:spPr>
          <a:xfrm>
            <a:off x="1460500" y="1531437"/>
            <a:ext cx="4490085" cy="497800"/>
          </a:xfrm>
          <a:prstGeom prst="rect">
            <a:avLst/>
          </a:prstGeom>
          <a:noFill/>
        </p:spPr>
        <p:txBody>
          <a:bodyPr wrap="square" lIns="0" rIns="0" tIns="0" bIns="0" anchor="t">
            <a:noAutofit/>
          </a:bodyPr>
          <a:lstStyle/>
          <a:p>
            <a:pPr algn="l">
              <a:lnSpc>
                <a:spcPts val="2080"/>
              </a:lnSpc>
            </a:pPr>
            <a:r>
              <a:rPr sz="1600" b="1" i="0" lang="tr-TR" kern="100">
                <a:solidFill>
                  <a:srgbClr val="14234B"/>
                </a:solidFill>
                <a:latin typeface="Calibri"/>
              </a:rPr>
              <a:t>Kaynaklarını belirle:</a:t>
            </a:r>
            <a:r>
              <a:rPr sz="1600" b="0" i="0" lang="tr-TR" kern="100">
                <a:solidFill>
                  <a:srgbClr val="1F2A4A"/>
                </a:solidFill>
                <a:latin typeface="Calibri"/>
              </a:rPr>
              <a:t> Hangi kitaplara, haritalara, sitelere bakacaksın?</a:t>
            </a:r>
          </a:p>
        </p:txBody>
      </p:sp>
      <p:pic>
        <p:nvPicPr>
          <p:cNvPr id="8" name="Görsel 8" descr="01b72740c71c.png"/>
          <p:cNvPicPr>
            <a:picLocks noChangeAspect="1"/>
          </p:cNvPicPr>
          <p:nvPr/>
        </p:nvPicPr>
        <p:blipFill>
          <a:blip r:embed="rId3"/>
          <a:stretch>
            <a:fillRect/>
          </a:stretch>
        </p:blipFill>
        <p:spPr>
          <a:xfrm>
            <a:off x="3219450" y="2281039"/>
            <a:ext cx="292100" cy="292100"/>
          </a:xfrm>
          <a:prstGeom prst="rect">
            <a:avLst/>
          </a:prstGeom>
        </p:spPr>
      </p:pic>
      <p:grpSp>
        <p:nvGrpSpPr>
          <p:cNvPr id="9" name="Adım 1 grubu"/>
          <p:cNvGrpSpPr/>
          <p:nvPr/>
        </p:nvGrpSpPr>
        <p:grpSpPr>
          <a:xfrm>
            <a:off x="762000" y="2611239"/>
            <a:ext cx="5207000" cy="807641"/>
            <a:chOff x="762000" y="2611239"/>
            <a:chExt cx="5207000" cy="807641"/>
          </a:xfrm>
        </p:grpSpPr>
        <p:sp>
          <p:nvSpPr>
            <p:cNvPr id="10" name="Şekil 10"/>
            <p:cNvSpPr/>
            <p:nvPr/>
          </p:nvSpPr>
          <p:spPr>
            <a:xfrm>
              <a:off x="762000" y="2611239"/>
              <a:ext cx="5207000" cy="807641"/>
            </a:xfrm>
            <a:prstGeom prst="roundRect">
              <a:avLst>
                <a:gd name="adj" fmla="val 17297"/>
              </a:avLst>
            </a:prstGeom>
            <a:solidFill>
              <a:srgbClr val="EEF3FA"/>
            </a:solidFill>
            <a:ln>
              <a:noFill/>
            </a:ln>
          </p:spPr>
          <p:txBody>
            <a:bodyPr rtlCol="0" anchor="ctr"/>
            <a:lstStyle/>
            <a:p>
              <a:pPr algn="ctr"/>
            </a:p>
          </p:txBody>
        </p:sp>
        <p:sp>
          <p:nvSpPr>
            <p:cNvPr id="11" name="Şekil 11"/>
            <p:cNvSpPr/>
            <p:nvPr/>
          </p:nvSpPr>
          <p:spPr>
            <a:xfrm>
              <a:off x="927100" y="2818209"/>
              <a:ext cx="393700" cy="393700"/>
            </a:xfrm>
            <a:prstGeom prst="star8">
              <a:avLst/>
            </a:prstGeom>
            <a:solidFill>
              <a:srgbClr val="2852B8"/>
            </a:solidFill>
            <a:ln>
              <a:noFill/>
            </a:ln>
          </p:spPr>
          <p:txBody>
            <a:bodyPr rtlCol="0" anchor="ctr"/>
            <a:lstStyle/>
            <a:p>
              <a:pPr algn="ctr"/>
            </a:p>
          </p:txBody>
        </p:sp>
        <p:pic>
          <p:nvPicPr>
            <p:cNvPr id="12" name="Görsel 12" descr="68ae8109b346.png"/>
            <p:cNvPicPr>
              <a:picLocks noChangeAspect="1"/>
            </p:cNvPicPr>
            <p:nvPr/>
          </p:nvPicPr>
          <p:blipFill>
            <a:blip r:embed="rId4"/>
            <a:stretch>
              <a:fillRect/>
            </a:stretch>
          </p:blipFill>
          <p:spPr>
            <a:xfrm>
              <a:off x="1028700" y="2919809"/>
              <a:ext cx="190500" cy="190500"/>
            </a:xfrm>
            <a:prstGeom prst="rect">
              <a:avLst/>
            </a:prstGeom>
          </p:spPr>
        </p:pic>
        <p:sp>
          <p:nvSpPr>
            <p:cNvPr id="13" name="Metin 13"/>
            <p:cNvSpPr txBox="1"/>
            <p:nvPr/>
          </p:nvSpPr>
          <p:spPr>
            <a:xfrm>
              <a:off x="1460500" y="2707378"/>
              <a:ext cx="4490085" cy="497800"/>
            </a:xfrm>
            <a:prstGeom prst="rect">
              <a:avLst/>
            </a:prstGeom>
            <a:noFill/>
          </p:spPr>
          <p:txBody>
            <a:bodyPr wrap="square" lIns="0" rIns="0" tIns="0" bIns="0" anchor="t">
              <a:noAutofit/>
            </a:bodyPr>
            <a:lstStyle/>
            <a:p>
              <a:pPr algn="l">
                <a:lnSpc>
                  <a:spcPts val="2080"/>
                </a:lnSpc>
              </a:pPr>
              <a:r>
                <a:rPr sz="1600" b="1" i="0" lang="tr-TR" kern="100">
                  <a:solidFill>
                    <a:srgbClr val="14234B"/>
                  </a:solidFill>
                  <a:latin typeface="Calibri"/>
                </a:rPr>
                <a:t>Bilgileri bul:</a:t>
              </a:r>
              <a:r>
                <a:rPr sz="1600" b="0" i="0" lang="tr-TR" kern="100">
                  <a:solidFill>
                    <a:srgbClr val="1F2A4A"/>
                  </a:solidFill>
                  <a:latin typeface="Calibri"/>
                </a:rPr>
                <a:t> Başkent, bayrak, dil, para ve yön bilgilerini topla.</a:t>
              </a:r>
            </a:p>
          </p:txBody>
        </p:sp>
      </p:grpSp>
      <p:pic>
        <p:nvPicPr>
          <p:cNvPr id="14" name="Görsel 14" descr="01b72740c71c.png"/>
          <p:cNvPicPr>
            <a:picLocks noChangeAspect="1"/>
          </p:cNvPicPr>
          <p:nvPr/>
        </p:nvPicPr>
        <p:blipFill>
          <a:blip r:embed="rId3"/>
          <a:stretch>
            <a:fillRect/>
          </a:stretch>
        </p:blipFill>
        <p:spPr>
          <a:xfrm>
            <a:off x="3219450" y="3456980"/>
            <a:ext cx="292100" cy="292100"/>
          </a:xfrm>
          <a:prstGeom prst="rect">
            <a:avLst/>
          </a:prstGeom>
        </p:spPr>
      </p:pic>
      <p:grpSp>
        <p:nvGrpSpPr>
          <p:cNvPr id="15" name="Adım 2 grubu"/>
          <p:cNvGrpSpPr/>
          <p:nvPr/>
        </p:nvGrpSpPr>
        <p:grpSpPr>
          <a:xfrm>
            <a:off x="762000" y="3787180"/>
            <a:ext cx="5207000" cy="807641"/>
            <a:chOff x="762000" y="3787180"/>
            <a:chExt cx="5207000" cy="807641"/>
          </a:xfrm>
        </p:grpSpPr>
        <p:sp>
          <p:nvSpPr>
            <p:cNvPr id="16" name="Şekil 16"/>
            <p:cNvSpPr/>
            <p:nvPr/>
          </p:nvSpPr>
          <p:spPr>
            <a:xfrm>
              <a:off x="762000" y="3787180"/>
              <a:ext cx="5207000" cy="807641"/>
            </a:xfrm>
            <a:prstGeom prst="roundRect">
              <a:avLst>
                <a:gd name="adj" fmla="val 17297"/>
              </a:avLst>
            </a:prstGeom>
            <a:solidFill>
              <a:srgbClr val="EEF3FA"/>
            </a:solidFill>
            <a:ln>
              <a:noFill/>
            </a:ln>
          </p:spPr>
          <p:txBody>
            <a:bodyPr rtlCol="0" anchor="ctr"/>
            <a:lstStyle/>
            <a:p>
              <a:pPr algn="ctr"/>
            </a:p>
          </p:txBody>
        </p:sp>
        <p:sp>
          <p:nvSpPr>
            <p:cNvPr id="17" name="Şekil 17"/>
            <p:cNvSpPr/>
            <p:nvPr/>
          </p:nvSpPr>
          <p:spPr>
            <a:xfrm>
              <a:off x="927100" y="3994150"/>
              <a:ext cx="393700" cy="393700"/>
            </a:xfrm>
            <a:prstGeom prst="star8">
              <a:avLst/>
            </a:prstGeom>
            <a:solidFill>
              <a:srgbClr val="2852B8"/>
            </a:solidFill>
            <a:ln>
              <a:noFill/>
            </a:ln>
          </p:spPr>
          <p:txBody>
            <a:bodyPr rtlCol="0" anchor="ctr"/>
            <a:lstStyle/>
            <a:p>
              <a:pPr algn="ctr"/>
            </a:p>
          </p:txBody>
        </p:sp>
        <p:pic>
          <p:nvPicPr>
            <p:cNvPr id="18" name="Görsel 18" descr="de5c6c08454c.png"/>
            <p:cNvPicPr>
              <a:picLocks noChangeAspect="1"/>
            </p:cNvPicPr>
            <p:nvPr/>
          </p:nvPicPr>
          <p:blipFill>
            <a:blip r:embed="rId5"/>
            <a:stretch>
              <a:fillRect/>
            </a:stretch>
          </p:blipFill>
          <p:spPr>
            <a:xfrm>
              <a:off x="1028700" y="4095750"/>
              <a:ext cx="190500" cy="190500"/>
            </a:xfrm>
            <a:prstGeom prst="rect">
              <a:avLst/>
            </a:prstGeom>
          </p:spPr>
        </p:pic>
        <p:sp>
          <p:nvSpPr>
            <p:cNvPr id="19" name="Metin 19"/>
            <p:cNvSpPr txBox="1"/>
            <p:nvPr/>
          </p:nvSpPr>
          <p:spPr>
            <a:xfrm>
              <a:off x="1460500" y="3883319"/>
              <a:ext cx="4490085" cy="497800"/>
            </a:xfrm>
            <a:prstGeom prst="rect">
              <a:avLst/>
            </a:prstGeom>
            <a:noFill/>
          </p:spPr>
          <p:txBody>
            <a:bodyPr wrap="square" lIns="0" rIns="0" tIns="0" bIns="0" anchor="t">
              <a:noAutofit/>
            </a:bodyPr>
            <a:lstStyle/>
            <a:p>
              <a:pPr algn="l">
                <a:lnSpc>
                  <a:spcPts val="2080"/>
                </a:lnSpc>
              </a:pPr>
              <a:r>
                <a:rPr sz="1600" b="1" i="0" lang="tr-TR" kern="100">
                  <a:solidFill>
                    <a:srgbClr val="14234B"/>
                  </a:solidFill>
                  <a:latin typeface="Calibri"/>
                </a:rPr>
                <a:t>Doğrula:</a:t>
              </a:r>
              <a:r>
                <a:rPr sz="1600" b="0" i="0" lang="tr-TR" kern="100">
                  <a:solidFill>
                    <a:srgbClr val="1F2A4A"/>
                  </a:solidFill>
                  <a:latin typeface="Calibri"/>
                </a:rPr>
                <a:t> Bulduğun bilgiyi başka güvenilir kaynaklarla karşılaştır.</a:t>
              </a:r>
            </a:p>
          </p:txBody>
        </p:sp>
      </p:grpSp>
      <p:sp>
        <p:nvSpPr>
          <p:cNvPr id="20" name="Metin 20"/>
          <p:cNvSpPr txBox="1"/>
          <p:nvPr/>
        </p:nvSpPr>
        <p:spPr>
          <a:xfrm>
            <a:off x="6223000" y="1412184"/>
            <a:ext cx="5375275" cy="167640"/>
          </a:xfrm>
          <a:prstGeom prst="rect">
            <a:avLst/>
          </a:prstGeom>
          <a:noFill/>
        </p:spPr>
        <p:txBody>
          <a:bodyPr wrap="square" lIns="0" rIns="0" tIns="0" bIns="0" anchor="t">
            <a:noAutofit/>
          </a:bodyPr>
          <a:lstStyle/>
          <a:p>
            <a:pPr algn="l">
              <a:lnSpc>
                <a:spcPts val="1320"/>
              </a:lnSpc>
            </a:pPr>
            <a:r>
              <a:rPr sz="1100" b="1" i="0" lang="tr-TR" kern="100" spc="132">
                <a:solidFill>
                  <a:srgbClr val="56627F"/>
                </a:solidFill>
                <a:latin typeface="Calibri"/>
              </a:rPr>
              <a:t>DOĞRULADIKTAN SONRA</a:t>
            </a:r>
          </a:p>
        </p:txBody>
      </p:sp>
      <p:grpSp>
        <p:nvGrpSpPr>
          <p:cNvPr id="21" name="Adım 3 grubu"/>
          <p:cNvGrpSpPr/>
          <p:nvPr/>
        </p:nvGrpSpPr>
        <p:grpSpPr>
          <a:xfrm>
            <a:off x="6223000" y="1717179"/>
            <a:ext cx="5207000" cy="905669"/>
            <a:chOff x="6223000" y="1717179"/>
            <a:chExt cx="5207000" cy="905669"/>
          </a:xfrm>
        </p:grpSpPr>
        <p:sp>
          <p:nvSpPr>
            <p:cNvPr id="22" name="Şekil 22"/>
            <p:cNvSpPr/>
            <p:nvPr/>
          </p:nvSpPr>
          <p:spPr>
            <a:xfrm>
              <a:off x="6223000" y="1717179"/>
              <a:ext cx="5207000" cy="905669"/>
            </a:xfrm>
            <a:prstGeom prst="roundRect">
              <a:avLst>
                <a:gd name="adj" fmla="val 16827"/>
              </a:avLst>
            </a:prstGeom>
            <a:solidFill>
              <a:srgbClr val="E2EAF9"/>
            </a:solidFill>
            <a:ln>
              <a:noFill/>
            </a:ln>
          </p:spPr>
          <p:txBody>
            <a:bodyPr rtlCol="0" anchor="ctr"/>
            <a:lstStyle/>
            <a:p>
              <a:pPr algn="ctr"/>
            </a:p>
          </p:txBody>
        </p:sp>
        <p:sp>
          <p:nvSpPr>
            <p:cNvPr id="23" name="Şekil 23"/>
            <p:cNvSpPr/>
            <p:nvPr/>
          </p:nvSpPr>
          <p:spPr>
            <a:xfrm>
              <a:off x="6400800" y="1869579"/>
              <a:ext cx="444500" cy="444500"/>
            </a:xfrm>
            <a:prstGeom prst="star8">
              <a:avLst/>
            </a:prstGeom>
            <a:solidFill>
              <a:srgbClr val="2852B8"/>
            </a:solidFill>
            <a:ln>
              <a:noFill/>
            </a:ln>
          </p:spPr>
          <p:txBody>
            <a:bodyPr rtlCol="0" anchor="ctr"/>
            <a:lstStyle/>
            <a:p>
              <a:pPr algn="ctr"/>
            </a:p>
          </p:txBody>
        </p:sp>
        <p:pic>
          <p:nvPicPr>
            <p:cNvPr id="24" name="Görsel 24" descr="acb21849f0f6.png"/>
            <p:cNvPicPr>
              <a:picLocks noChangeAspect="1"/>
            </p:cNvPicPr>
            <p:nvPr/>
          </p:nvPicPr>
          <p:blipFill>
            <a:blip r:embed="rId6"/>
            <a:stretch>
              <a:fillRect/>
            </a:stretch>
          </p:blipFill>
          <p:spPr>
            <a:xfrm>
              <a:off x="6515100" y="1983879"/>
              <a:ext cx="215900" cy="215900"/>
            </a:xfrm>
            <a:prstGeom prst="rect">
              <a:avLst/>
            </a:prstGeom>
          </p:spPr>
        </p:pic>
        <p:sp>
          <p:nvSpPr>
            <p:cNvPr id="25" name="Metin 25"/>
            <p:cNvSpPr txBox="1"/>
            <p:nvPr/>
          </p:nvSpPr>
          <p:spPr>
            <a:xfrm>
              <a:off x="6972300" y="1874253"/>
              <a:ext cx="3046668" cy="304927"/>
            </a:xfrm>
            <a:prstGeom prst="rect">
              <a:avLst/>
            </a:prstGeom>
            <a:noFill/>
          </p:spPr>
          <p:txBody>
            <a:bodyPr wrap="square" lIns="0" rIns="0" tIns="0" bIns="0" anchor="t">
              <a:noAutofit/>
            </a:bodyPr>
            <a:lstStyle/>
            <a:p>
              <a:pPr algn="l">
                <a:lnSpc>
                  <a:spcPts val="2352"/>
                </a:lnSpc>
              </a:pPr>
              <a:r>
                <a:rPr sz="2100" b="1" i="0" lang="tr-TR" kern="100">
                  <a:solidFill>
                    <a:srgbClr val="14234B"/>
                  </a:solidFill>
                  <a:latin typeface="Cambria"/>
                </a:rPr>
                <a:t>Kaydet</a:t>
              </a:r>
            </a:p>
          </p:txBody>
        </p:sp>
        <p:sp>
          <p:nvSpPr>
            <p:cNvPr id="26" name="Metin 26"/>
            <p:cNvSpPr txBox="1"/>
            <p:nvPr/>
          </p:nvSpPr>
          <p:spPr>
            <a:xfrm>
              <a:off x="6972300" y="2162766"/>
              <a:ext cx="3046668" cy="264160"/>
            </a:xfrm>
            <a:prstGeom prst="rect">
              <a:avLst/>
            </a:prstGeom>
            <a:noFill/>
          </p:spPr>
          <p:txBody>
            <a:bodyPr wrap="square" lIns="0" rIns="0" tIns="0" bIns="0" anchor="t">
              <a:noAutofit/>
            </a:bodyPr>
            <a:lstStyle/>
            <a:p>
              <a:pPr algn="l">
                <a:lnSpc>
                  <a:spcPts val="2080"/>
                </a:lnSpc>
              </a:pPr>
              <a:r>
                <a:rPr sz="1600" b="0" i="0" lang="tr-TR" kern="100">
                  <a:solidFill>
                    <a:srgbClr val="1F2A4A"/>
                  </a:solidFill>
                  <a:latin typeface="Calibri"/>
                </a:rPr>
                <a:t>Bilgi kartını doldur, kaynaklarını yaz.</a:t>
              </a:r>
            </a:p>
          </p:txBody>
        </p:sp>
      </p:grpSp>
      <p:grpSp>
        <p:nvGrpSpPr>
          <p:cNvPr id="27" name="Adım 4 grubu"/>
          <p:cNvGrpSpPr/>
          <p:nvPr/>
        </p:nvGrpSpPr>
        <p:grpSpPr>
          <a:xfrm>
            <a:off x="6223000" y="2737148"/>
            <a:ext cx="5207000" cy="905669"/>
            <a:chOff x="6223000" y="2737148"/>
            <a:chExt cx="5207000" cy="905669"/>
          </a:xfrm>
        </p:grpSpPr>
        <p:sp>
          <p:nvSpPr>
            <p:cNvPr id="28" name="Şekil 28"/>
            <p:cNvSpPr/>
            <p:nvPr/>
          </p:nvSpPr>
          <p:spPr>
            <a:xfrm>
              <a:off x="6223000" y="2737148"/>
              <a:ext cx="5207000" cy="905669"/>
            </a:xfrm>
            <a:prstGeom prst="roundRect">
              <a:avLst>
                <a:gd name="adj" fmla="val 16827"/>
              </a:avLst>
            </a:prstGeom>
            <a:solidFill>
              <a:srgbClr val="F7EDD2"/>
            </a:solidFill>
            <a:ln>
              <a:noFill/>
            </a:ln>
          </p:spPr>
          <p:txBody>
            <a:bodyPr rtlCol="0" anchor="ctr"/>
            <a:lstStyle/>
            <a:p>
              <a:pPr algn="ctr"/>
            </a:p>
          </p:txBody>
        </p:sp>
        <p:sp>
          <p:nvSpPr>
            <p:cNvPr id="29" name="Şekil 29"/>
            <p:cNvSpPr/>
            <p:nvPr/>
          </p:nvSpPr>
          <p:spPr>
            <a:xfrm>
              <a:off x="6400800" y="2889548"/>
              <a:ext cx="444500" cy="444500"/>
            </a:xfrm>
            <a:prstGeom prst="star8">
              <a:avLst/>
            </a:prstGeom>
            <a:solidFill>
              <a:srgbClr val="DEAE45"/>
            </a:solidFill>
            <a:ln>
              <a:noFill/>
            </a:ln>
          </p:spPr>
          <p:txBody>
            <a:bodyPr rtlCol="0" anchor="ctr"/>
            <a:lstStyle/>
            <a:p>
              <a:pPr algn="ctr"/>
            </a:p>
          </p:txBody>
        </p:sp>
        <p:pic>
          <p:nvPicPr>
            <p:cNvPr id="30" name="Görsel 30" descr="9351158f6119.png"/>
            <p:cNvPicPr>
              <a:picLocks noChangeAspect="1"/>
            </p:cNvPicPr>
            <p:nvPr/>
          </p:nvPicPr>
          <p:blipFill>
            <a:blip r:embed="rId7"/>
            <a:stretch>
              <a:fillRect/>
            </a:stretch>
          </p:blipFill>
          <p:spPr>
            <a:xfrm>
              <a:off x="6515100" y="3003848"/>
              <a:ext cx="215900" cy="215900"/>
            </a:xfrm>
            <a:prstGeom prst="rect">
              <a:avLst/>
            </a:prstGeom>
          </p:spPr>
        </p:pic>
        <p:sp>
          <p:nvSpPr>
            <p:cNvPr id="31" name="Metin 31"/>
            <p:cNvSpPr txBox="1"/>
            <p:nvPr/>
          </p:nvSpPr>
          <p:spPr>
            <a:xfrm>
              <a:off x="6972300" y="2894221"/>
              <a:ext cx="1995301" cy="304927"/>
            </a:xfrm>
            <a:prstGeom prst="rect">
              <a:avLst/>
            </a:prstGeom>
            <a:noFill/>
          </p:spPr>
          <p:txBody>
            <a:bodyPr wrap="square" lIns="0" rIns="0" tIns="0" bIns="0" anchor="t">
              <a:noAutofit/>
            </a:bodyPr>
            <a:lstStyle/>
            <a:p>
              <a:pPr algn="l">
                <a:lnSpc>
                  <a:spcPts val="2352"/>
                </a:lnSpc>
              </a:pPr>
              <a:r>
                <a:rPr sz="2100" b="1" i="0" lang="tr-TR" kern="100">
                  <a:solidFill>
                    <a:srgbClr val="14234B"/>
                  </a:solidFill>
                  <a:latin typeface="Cambria"/>
                </a:rPr>
                <a:t>Paylaş</a:t>
              </a:r>
            </a:p>
          </p:txBody>
        </p:sp>
        <p:sp>
          <p:nvSpPr>
            <p:cNvPr id="32" name="Metin 32"/>
            <p:cNvSpPr txBox="1"/>
            <p:nvPr/>
          </p:nvSpPr>
          <p:spPr>
            <a:xfrm>
              <a:off x="6972300" y="3182735"/>
              <a:ext cx="1995301" cy="264160"/>
            </a:xfrm>
            <a:prstGeom prst="rect">
              <a:avLst/>
            </a:prstGeom>
            <a:noFill/>
          </p:spPr>
          <p:txBody>
            <a:bodyPr wrap="square" lIns="0" rIns="0" tIns="0" bIns="0" anchor="t">
              <a:noAutofit/>
            </a:bodyPr>
            <a:lstStyle/>
            <a:p>
              <a:pPr algn="l">
                <a:lnSpc>
                  <a:spcPts val="2080"/>
                </a:lnSpc>
              </a:pPr>
              <a:r>
                <a:rPr sz="1600" b="0" i="0" lang="tr-TR" kern="100">
                  <a:solidFill>
                    <a:srgbClr val="1F2A4A"/>
                  </a:solidFill>
                  <a:latin typeface="Calibri"/>
                </a:rPr>
                <a:t>Afiş hazırla, sınıfa tanıt.</a:t>
              </a:r>
            </a:p>
          </p:txBody>
        </p:sp>
      </p:grpSp>
      <p:sp>
        <p:nvSpPr>
          <p:cNvPr id="33" name="Şekil 33"/>
          <p:cNvSpPr/>
          <p:nvPr/>
        </p:nvSpPr>
        <p:spPr>
          <a:xfrm>
            <a:off x="6223000" y="3757116"/>
            <a:ext cx="5207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34" name="Görsel 34" descr="10a9af3f76b8.png"/>
          <p:cNvPicPr>
            <a:picLocks noChangeAspect="1"/>
          </p:cNvPicPr>
          <p:nvPr/>
        </p:nvPicPr>
        <p:blipFill>
          <a:blip r:embed="rId8"/>
          <a:stretch>
            <a:fillRect/>
          </a:stretch>
        </p:blipFill>
        <p:spPr>
          <a:xfrm>
            <a:off x="6413500" y="3922216"/>
            <a:ext cx="254000" cy="254000"/>
          </a:xfrm>
          <a:prstGeom prst="rect">
            <a:avLst/>
          </a:prstGeom>
        </p:spPr>
      </p:pic>
      <p:sp>
        <p:nvSpPr>
          <p:cNvPr id="35" name="Metin 35"/>
          <p:cNvSpPr txBox="1"/>
          <p:nvPr/>
        </p:nvSpPr>
        <p:spPr>
          <a:xfrm>
            <a:off x="6781800" y="3892371"/>
            <a:ext cx="4607242"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ARAŞTIRMA</a:t>
            </a:r>
          </a:p>
        </p:txBody>
      </p:sp>
      <p:sp>
        <p:nvSpPr>
          <p:cNvPr id="36" name="Metin 36"/>
          <p:cNvSpPr txBox="1"/>
          <p:nvPr/>
        </p:nvSpPr>
        <p:spPr>
          <a:xfrm>
            <a:off x="6781800" y="4045851"/>
            <a:ext cx="4607242"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Bir konuyu öğrenmek için kaynaklardan bilgi toplayıp bu bilgileri değerlendirme.</a:t>
            </a:r>
          </a:p>
        </p:txBody>
      </p:sp>
      <p:sp>
        <p:nvSpPr>
          <p:cNvPr id="37" name="Metin 37"/>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8" name="Metin 38"/>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26</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50"/>
                                        <p:tgtEl>
                                          <p:spTgt spid="8"/>
                                        </p:tgtEl>
                                      </p:cBhvr>
                                    </p:animEffect>
                                    <p:anim calcmode="lin" valueType="num">
                                      <p:cBhvr>
                                        <p:cTn id="8" dur="550" fill="hold"/>
                                        <p:tgtEl>
                                          <p:spTgt spid="8"/>
                                        </p:tgtEl>
                                        <p:attrNameLst>
                                          <p:attrName>ppt_x</p:attrName>
                                        </p:attrNameLst>
                                      </p:cBhvr>
                                      <p:tavLst>
                                        <p:tav tm="0">
                                          <p:val>
                                            <p:strVal val="#ppt_x"/>
                                          </p:val>
                                        </p:tav>
                                        <p:tav tm="100000">
                                          <p:val>
                                            <p:strVal val="#ppt_x"/>
                                          </p:val>
                                        </p:tav>
                                      </p:tavLst>
                                    </p:anim>
                                    <p:anim calcmode="lin" valueType="num">
                                      <p:cBhvr>
                                        <p:cTn id="9" dur="550" decel="100000" fill="hold"/>
                                        <p:tgtEl>
                                          <p:spTgt spid="8"/>
                                        </p:tgtEl>
                                        <p:attrNameLst>
                                          <p:attrName>ppt_y</p:attrName>
                                        </p:attrNameLst>
                                      </p:cBhvr>
                                      <p:tavLst>
                                        <p:tav tm="0">
                                          <p:val>
                                            <p:strVal val="#ppt_y+.03"/>
                                          </p:val>
                                        </p:tav>
                                        <p:tav tm="100000">
                                          <p:val>
                                            <p:strVal val="#ppt_y"/>
                                          </p:val>
                                        </p:tav>
                                      </p:tavLst>
                                    </p:anim>
                                  </p:childTnLst>
                                </p:cTn>
                              </p:par>
                              <p:par>
                                <p:cTn id="10" presetID="42" presetClass="entr" presetSubtype="0" fill="hold" grpId="0" nodeType="withEffect">
                                  <p:stCondLst>
                                    <p:cond delay="9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50"/>
                                        <p:tgtEl>
                                          <p:spTgt spid="9"/>
                                        </p:tgtEl>
                                      </p:cBhvr>
                                    </p:animEffect>
                                    <p:anim calcmode="lin" valueType="num">
                                      <p:cBhvr>
                                        <p:cTn id="13" dur="550" fill="hold"/>
                                        <p:tgtEl>
                                          <p:spTgt spid="9"/>
                                        </p:tgtEl>
                                        <p:attrNameLst>
                                          <p:attrName>ppt_x</p:attrName>
                                        </p:attrNameLst>
                                      </p:cBhvr>
                                      <p:tavLst>
                                        <p:tav tm="0">
                                          <p:val>
                                            <p:strVal val="#ppt_x"/>
                                          </p:val>
                                        </p:tav>
                                        <p:tav tm="100000">
                                          <p:val>
                                            <p:strVal val="#ppt_x"/>
                                          </p:val>
                                        </p:tav>
                                      </p:tavLst>
                                    </p:anim>
                                    <p:anim calcmode="lin" valueType="num">
                                      <p:cBhvr>
                                        <p:cTn id="14"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50"/>
                                        <p:tgtEl>
                                          <p:spTgt spid="14"/>
                                        </p:tgtEl>
                                      </p:cBhvr>
                                    </p:animEffect>
                                    <p:anim calcmode="lin" valueType="num">
                                      <p:cBhvr>
                                        <p:cTn id="20" dur="550" fill="hold"/>
                                        <p:tgtEl>
                                          <p:spTgt spid="14"/>
                                        </p:tgtEl>
                                        <p:attrNameLst>
                                          <p:attrName>ppt_x</p:attrName>
                                        </p:attrNameLst>
                                      </p:cBhvr>
                                      <p:tavLst>
                                        <p:tav tm="0">
                                          <p:val>
                                            <p:strVal val="#ppt_x"/>
                                          </p:val>
                                        </p:tav>
                                        <p:tav tm="100000">
                                          <p:val>
                                            <p:strVal val="#ppt_x"/>
                                          </p:val>
                                        </p:tav>
                                      </p:tavLst>
                                    </p:anim>
                                    <p:anim calcmode="lin" valueType="num">
                                      <p:cBhvr>
                                        <p:cTn id="21" dur="550" decel="100000" fill="hold"/>
                                        <p:tgtEl>
                                          <p:spTgt spid="14"/>
                                        </p:tgtEl>
                                        <p:attrNameLst>
                                          <p:attrName>ppt_y</p:attrName>
                                        </p:attrNameLst>
                                      </p:cBhvr>
                                      <p:tavLst>
                                        <p:tav tm="0">
                                          <p:val>
                                            <p:strVal val="#ppt_y+.03"/>
                                          </p:val>
                                        </p:tav>
                                        <p:tav tm="100000">
                                          <p:val>
                                            <p:strVal val="#ppt_y"/>
                                          </p:val>
                                        </p:tav>
                                      </p:tavLst>
                                    </p:anim>
                                  </p:childTnLst>
                                </p:cTn>
                              </p:par>
                              <p:par>
                                <p:cTn id="22" presetID="42" presetClass="entr" presetSubtype="0" fill="hold" grpId="0" nodeType="withEffect">
                                  <p:stCondLst>
                                    <p:cond delay="9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50"/>
                                        <p:tgtEl>
                                          <p:spTgt spid="15"/>
                                        </p:tgtEl>
                                      </p:cBhvr>
                                    </p:animEffect>
                                    <p:anim calcmode="lin" valueType="num">
                                      <p:cBhvr>
                                        <p:cTn id="25" dur="550" fill="hold"/>
                                        <p:tgtEl>
                                          <p:spTgt spid="15"/>
                                        </p:tgtEl>
                                        <p:attrNameLst>
                                          <p:attrName>ppt_x</p:attrName>
                                        </p:attrNameLst>
                                      </p:cBhvr>
                                      <p:tavLst>
                                        <p:tav tm="0">
                                          <p:val>
                                            <p:strVal val="#ppt_x"/>
                                          </p:val>
                                        </p:tav>
                                        <p:tav tm="100000">
                                          <p:val>
                                            <p:strVal val="#ppt_x"/>
                                          </p:val>
                                        </p:tav>
                                      </p:tavLst>
                                    </p:anim>
                                    <p:anim calcmode="lin" valueType="num">
                                      <p:cBhvr>
                                        <p:cTn id="26"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50"/>
                                        <p:tgtEl>
                                          <p:spTgt spid="20"/>
                                        </p:tgtEl>
                                      </p:cBhvr>
                                    </p:animEffect>
                                    <p:anim calcmode="lin" valueType="num">
                                      <p:cBhvr>
                                        <p:cTn id="32" dur="550" fill="hold"/>
                                        <p:tgtEl>
                                          <p:spTgt spid="20"/>
                                        </p:tgtEl>
                                        <p:attrNameLst>
                                          <p:attrName>ppt_x</p:attrName>
                                        </p:attrNameLst>
                                      </p:cBhvr>
                                      <p:tavLst>
                                        <p:tav tm="0">
                                          <p:val>
                                            <p:strVal val="#ppt_x"/>
                                          </p:val>
                                        </p:tav>
                                        <p:tav tm="100000">
                                          <p:val>
                                            <p:strVal val="#ppt_x"/>
                                          </p:val>
                                        </p:tav>
                                      </p:tavLst>
                                    </p:anim>
                                    <p:anim calcmode="lin" valueType="num">
                                      <p:cBhvr>
                                        <p:cTn id="33" dur="550" decel="100000" fill="hold"/>
                                        <p:tgtEl>
                                          <p:spTgt spid="20"/>
                                        </p:tgtEl>
                                        <p:attrNameLst>
                                          <p:attrName>ppt_y</p:attrName>
                                        </p:attrNameLst>
                                      </p:cBhvr>
                                      <p:tavLst>
                                        <p:tav tm="0">
                                          <p:val>
                                            <p:strVal val="#ppt_y+.03"/>
                                          </p:val>
                                        </p:tav>
                                        <p:tav tm="100000">
                                          <p:val>
                                            <p:strVal val="#ppt_y"/>
                                          </p:val>
                                        </p:tav>
                                      </p:tavLst>
                                    </p:anim>
                                  </p:childTnLst>
                                </p:cTn>
                              </p:par>
                              <p:par>
                                <p:cTn id="34" presetID="42" presetClass="entr" presetSubtype="0" fill="hold" grpId="0" nodeType="withEffect">
                                  <p:stCondLst>
                                    <p:cond delay="9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50"/>
                                        <p:tgtEl>
                                          <p:spTgt spid="21"/>
                                        </p:tgtEl>
                                      </p:cBhvr>
                                    </p:animEffect>
                                    <p:anim calcmode="lin" valueType="num">
                                      <p:cBhvr>
                                        <p:cTn id="37" dur="550" fill="hold"/>
                                        <p:tgtEl>
                                          <p:spTgt spid="21"/>
                                        </p:tgtEl>
                                        <p:attrNameLst>
                                          <p:attrName>ppt_x</p:attrName>
                                        </p:attrNameLst>
                                      </p:cBhvr>
                                      <p:tavLst>
                                        <p:tav tm="0">
                                          <p:val>
                                            <p:strVal val="#ppt_x"/>
                                          </p:val>
                                        </p:tav>
                                        <p:tav tm="100000">
                                          <p:val>
                                            <p:strVal val="#ppt_x"/>
                                          </p:val>
                                        </p:tav>
                                      </p:tavLst>
                                    </p:anim>
                                    <p:anim calcmode="lin" valueType="num">
                                      <p:cBhvr>
                                        <p:cTn id="38"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50"/>
                                        <p:tgtEl>
                                          <p:spTgt spid="27"/>
                                        </p:tgtEl>
                                      </p:cBhvr>
                                    </p:animEffect>
                                    <p:anim calcmode="lin" valueType="num">
                                      <p:cBhvr>
                                        <p:cTn id="44" dur="550" fill="hold"/>
                                        <p:tgtEl>
                                          <p:spTgt spid="27"/>
                                        </p:tgtEl>
                                        <p:attrNameLst>
                                          <p:attrName>ppt_x</p:attrName>
                                        </p:attrNameLst>
                                      </p:cBhvr>
                                      <p:tavLst>
                                        <p:tav tm="0">
                                          <p:val>
                                            <p:strVal val="#ppt_x"/>
                                          </p:val>
                                        </p:tav>
                                        <p:tav tm="100000">
                                          <p:val>
                                            <p:strVal val="#ppt_x"/>
                                          </p:val>
                                        </p:tav>
                                      </p:tavLst>
                                    </p:anim>
                                    <p:anim calcmode="lin" valueType="num">
                                      <p:cBhvr>
                                        <p:cTn id="45"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3 · BİLGİ TOPLAYALIM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Üç tür kaynak</a:t>
            </a:r>
          </a:p>
        </p:txBody>
      </p:sp>
      <p:sp>
        <p:nvSpPr>
          <p:cNvPr id="4" name="Metin 4"/>
          <p:cNvSpPr txBox="1"/>
          <p:nvPr/>
        </p:nvSpPr>
        <p:spPr>
          <a:xfrm>
            <a:off x="762000" y="1385972"/>
            <a:ext cx="1019175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Bilgi toplarken farklı türde kaynakları birlikte kullanmak işimizi kolaylaştırır.</a:t>
            </a:r>
          </a:p>
        </p:txBody>
      </p:sp>
      <p:grpSp>
        <p:nvGrpSpPr>
          <p:cNvPr id="5" name="Adım 1 grubu"/>
          <p:cNvGrpSpPr/>
          <p:nvPr/>
        </p:nvGrpSpPr>
        <p:grpSpPr>
          <a:xfrm>
            <a:off x="762000" y="1898055"/>
            <a:ext cx="3462834" cy="2122884"/>
            <a:chOff x="762000" y="1898055"/>
            <a:chExt cx="3462834" cy="2122884"/>
          </a:xfrm>
        </p:grpSpPr>
        <p:sp>
          <p:nvSpPr>
            <p:cNvPr id="6" name="Şekil 6"/>
            <p:cNvSpPr/>
            <p:nvPr/>
          </p:nvSpPr>
          <p:spPr>
            <a:xfrm>
              <a:off x="762000" y="1898055"/>
              <a:ext cx="3462834" cy="2122884"/>
            </a:xfrm>
            <a:prstGeom prst="roundRect">
              <a:avLst>
                <a:gd name="adj" fmla="val 7178"/>
              </a:avLst>
            </a:prstGeom>
            <a:solidFill>
              <a:srgbClr val="EEF3FA"/>
            </a:solidFill>
            <a:ln>
              <a:noFill/>
            </a:ln>
          </p:spPr>
          <p:txBody>
            <a:bodyPr rtlCol="0" anchor="ctr"/>
            <a:lstStyle/>
            <a:p>
              <a:pPr algn="ctr"/>
            </a:p>
          </p:txBody>
        </p:sp>
        <p:sp>
          <p:nvSpPr>
            <p:cNvPr id="7" name="Şekil 7"/>
            <p:cNvSpPr/>
            <p:nvPr/>
          </p:nvSpPr>
          <p:spPr>
            <a:xfrm>
              <a:off x="977900" y="2126655"/>
              <a:ext cx="609600" cy="609600"/>
            </a:xfrm>
            <a:prstGeom prst="star8">
              <a:avLst/>
            </a:prstGeom>
            <a:solidFill>
              <a:srgbClr val="2852B8"/>
            </a:solidFill>
            <a:ln>
              <a:noFill/>
            </a:ln>
          </p:spPr>
          <p:txBody>
            <a:bodyPr rtlCol="0" anchor="ctr"/>
            <a:lstStyle/>
            <a:p>
              <a:pPr algn="ctr"/>
            </a:p>
          </p:txBody>
        </p:sp>
        <p:pic>
          <p:nvPicPr>
            <p:cNvPr id="8" name="Görsel 8" descr="c8eda3a44b15.png"/>
            <p:cNvPicPr>
              <a:picLocks noChangeAspect="1"/>
            </p:cNvPicPr>
            <p:nvPr/>
          </p:nvPicPr>
          <p:blipFill>
            <a:blip r:embed="rId2"/>
            <a:stretch>
              <a:fillRect/>
            </a:stretch>
          </p:blipFill>
          <p:spPr>
            <a:xfrm>
              <a:off x="1136650" y="2285405"/>
              <a:ext cx="292100" cy="292100"/>
            </a:xfrm>
            <a:prstGeom prst="rect">
              <a:avLst/>
            </a:prstGeom>
          </p:spPr>
        </p:pic>
        <p:sp>
          <p:nvSpPr>
            <p:cNvPr id="9" name="Metin 9"/>
            <p:cNvSpPr txBox="1"/>
            <p:nvPr/>
          </p:nvSpPr>
          <p:spPr>
            <a:xfrm>
              <a:off x="977900"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Yazılı</a:t>
              </a:r>
            </a:p>
          </p:txBody>
        </p:sp>
        <p:sp>
          <p:nvSpPr>
            <p:cNvPr id="10" name="Metin 10"/>
            <p:cNvSpPr txBox="1"/>
            <p:nvPr/>
          </p:nvSpPr>
          <p:spPr>
            <a:xfrm>
              <a:off x="977900" y="3181469"/>
              <a:ext cx="3144909" cy="54292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Ders kitabı, ansiklopedi, dergi, gezi kitabı</a:t>
              </a:r>
            </a:p>
          </p:txBody>
        </p:sp>
      </p:grpSp>
      <p:grpSp>
        <p:nvGrpSpPr>
          <p:cNvPr id="11" name="Adım 2 grubu"/>
          <p:cNvGrpSpPr/>
          <p:nvPr/>
        </p:nvGrpSpPr>
        <p:grpSpPr>
          <a:xfrm>
            <a:off x="4364534" y="1898055"/>
            <a:ext cx="3462834" cy="2122884"/>
            <a:chOff x="4364534" y="1898055"/>
            <a:chExt cx="3462834" cy="2122884"/>
          </a:xfrm>
        </p:grpSpPr>
        <p:sp>
          <p:nvSpPr>
            <p:cNvPr id="12" name="Şekil 12"/>
            <p:cNvSpPr/>
            <p:nvPr/>
          </p:nvSpPr>
          <p:spPr>
            <a:xfrm>
              <a:off x="4364534" y="1898055"/>
              <a:ext cx="3462834" cy="2122884"/>
            </a:xfrm>
            <a:prstGeom prst="roundRect">
              <a:avLst>
                <a:gd name="adj" fmla="val 7178"/>
              </a:avLst>
            </a:prstGeom>
            <a:solidFill>
              <a:srgbClr val="EEF3FA"/>
            </a:solidFill>
            <a:ln>
              <a:noFill/>
            </a:ln>
          </p:spPr>
          <p:txBody>
            <a:bodyPr rtlCol="0" anchor="ctr"/>
            <a:lstStyle/>
            <a:p>
              <a:pPr algn="ctr"/>
            </a:p>
          </p:txBody>
        </p:sp>
        <p:sp>
          <p:nvSpPr>
            <p:cNvPr id="13" name="Şekil 13"/>
            <p:cNvSpPr/>
            <p:nvPr/>
          </p:nvSpPr>
          <p:spPr>
            <a:xfrm>
              <a:off x="4580434" y="2126655"/>
              <a:ext cx="609600" cy="609600"/>
            </a:xfrm>
            <a:prstGeom prst="star8">
              <a:avLst/>
            </a:prstGeom>
            <a:solidFill>
              <a:srgbClr val="0D7C7F"/>
            </a:solidFill>
            <a:ln>
              <a:noFill/>
            </a:ln>
          </p:spPr>
          <p:txBody>
            <a:bodyPr rtlCol="0" anchor="ctr"/>
            <a:lstStyle/>
            <a:p>
              <a:pPr algn="ctr"/>
            </a:p>
          </p:txBody>
        </p:sp>
        <p:pic>
          <p:nvPicPr>
            <p:cNvPr id="14" name="Görsel 14" descr="4d5b3f70e968.png"/>
            <p:cNvPicPr>
              <a:picLocks noChangeAspect="1"/>
            </p:cNvPicPr>
            <p:nvPr/>
          </p:nvPicPr>
          <p:blipFill>
            <a:blip r:embed="rId3"/>
            <a:stretch>
              <a:fillRect/>
            </a:stretch>
          </p:blipFill>
          <p:spPr>
            <a:xfrm>
              <a:off x="4739184" y="2285405"/>
              <a:ext cx="292100" cy="292100"/>
            </a:xfrm>
            <a:prstGeom prst="rect">
              <a:avLst/>
            </a:prstGeom>
          </p:spPr>
        </p:pic>
        <p:sp>
          <p:nvSpPr>
            <p:cNvPr id="15" name="Metin 15"/>
            <p:cNvSpPr txBox="1"/>
            <p:nvPr/>
          </p:nvSpPr>
          <p:spPr>
            <a:xfrm>
              <a:off x="4580434"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Görsel</a:t>
              </a:r>
            </a:p>
          </p:txBody>
        </p:sp>
        <p:sp>
          <p:nvSpPr>
            <p:cNvPr id="16" name="Metin 16"/>
            <p:cNvSpPr txBox="1"/>
            <p:nvPr/>
          </p:nvSpPr>
          <p:spPr>
            <a:xfrm>
              <a:off x="4580434" y="3181469"/>
              <a:ext cx="3144909" cy="54292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Atlas ve haritalar, fotoğraf, bayrak görseli, belgesel</a:t>
              </a:r>
            </a:p>
          </p:txBody>
        </p:sp>
      </p:grpSp>
      <p:grpSp>
        <p:nvGrpSpPr>
          <p:cNvPr id="17" name="Adım 3 grubu"/>
          <p:cNvGrpSpPr/>
          <p:nvPr/>
        </p:nvGrpSpPr>
        <p:grpSpPr>
          <a:xfrm>
            <a:off x="7967067" y="1898055"/>
            <a:ext cx="3462834" cy="2122884"/>
            <a:chOff x="7967067" y="1898055"/>
            <a:chExt cx="3462834" cy="2122884"/>
          </a:xfrm>
        </p:grpSpPr>
        <p:sp>
          <p:nvSpPr>
            <p:cNvPr id="18" name="Şekil 18"/>
            <p:cNvSpPr/>
            <p:nvPr/>
          </p:nvSpPr>
          <p:spPr>
            <a:xfrm>
              <a:off x="7967067" y="1898055"/>
              <a:ext cx="3462834" cy="2122884"/>
            </a:xfrm>
            <a:prstGeom prst="roundRect">
              <a:avLst>
                <a:gd name="adj" fmla="val 7178"/>
              </a:avLst>
            </a:prstGeom>
            <a:solidFill>
              <a:srgbClr val="EEF3FA"/>
            </a:solidFill>
            <a:ln>
              <a:noFill/>
            </a:ln>
          </p:spPr>
          <p:txBody>
            <a:bodyPr rtlCol="0" anchor="ctr"/>
            <a:lstStyle/>
            <a:p>
              <a:pPr algn="ctr"/>
            </a:p>
          </p:txBody>
        </p:sp>
        <p:sp>
          <p:nvSpPr>
            <p:cNvPr id="19" name="Şekil 19"/>
            <p:cNvSpPr/>
            <p:nvPr/>
          </p:nvSpPr>
          <p:spPr>
            <a:xfrm>
              <a:off x="8182967" y="2126655"/>
              <a:ext cx="609600" cy="609600"/>
            </a:xfrm>
            <a:prstGeom prst="star8">
              <a:avLst/>
            </a:prstGeom>
            <a:solidFill>
              <a:srgbClr val="DEAE45"/>
            </a:solidFill>
            <a:ln>
              <a:noFill/>
            </a:ln>
          </p:spPr>
          <p:txBody>
            <a:bodyPr rtlCol="0" anchor="ctr"/>
            <a:lstStyle/>
            <a:p>
              <a:pPr algn="ctr"/>
            </a:p>
          </p:txBody>
        </p:sp>
        <p:pic>
          <p:nvPicPr>
            <p:cNvPr id="20" name="Görsel 20" descr="ebed33e0e8eb.png"/>
            <p:cNvPicPr>
              <a:picLocks noChangeAspect="1"/>
            </p:cNvPicPr>
            <p:nvPr/>
          </p:nvPicPr>
          <p:blipFill>
            <a:blip r:embed="rId4"/>
            <a:stretch>
              <a:fillRect/>
            </a:stretch>
          </p:blipFill>
          <p:spPr>
            <a:xfrm>
              <a:off x="8341717" y="2285405"/>
              <a:ext cx="292100" cy="292100"/>
            </a:xfrm>
            <a:prstGeom prst="rect">
              <a:avLst/>
            </a:prstGeom>
          </p:spPr>
        </p:pic>
        <p:sp>
          <p:nvSpPr>
            <p:cNvPr id="21" name="Metin 21"/>
            <p:cNvSpPr txBox="1"/>
            <p:nvPr/>
          </p:nvSpPr>
          <p:spPr>
            <a:xfrm>
              <a:off x="8182967"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Dijital</a:t>
              </a:r>
            </a:p>
          </p:txBody>
        </p:sp>
        <p:sp>
          <p:nvSpPr>
            <p:cNvPr id="22" name="Metin 22"/>
            <p:cNvSpPr txBox="1"/>
            <p:nvPr/>
          </p:nvSpPr>
          <p:spPr>
            <a:xfrm>
              <a:off x="8182967" y="3181469"/>
              <a:ext cx="3144909" cy="54292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Resmî kurumların siteleri, dijital atlas, e-kitap</a:t>
              </a:r>
            </a:p>
          </p:txBody>
        </p:sp>
      </p:grpSp>
      <p:grpSp>
        <p:nvGrpSpPr>
          <p:cNvPr id="23" name="Adım 4 grubu"/>
          <p:cNvGrpSpPr/>
          <p:nvPr/>
        </p:nvGrpSpPr>
        <p:grpSpPr>
          <a:xfrm>
            <a:off x="762000" y="4198739"/>
            <a:ext cx="10668000" cy="571500"/>
            <a:chOff x="762000" y="4198739"/>
            <a:chExt cx="10668000" cy="571500"/>
          </a:xfrm>
        </p:grpSpPr>
        <p:sp>
          <p:nvSpPr>
            <p:cNvPr id="24" name="Şekil 24"/>
            <p:cNvSpPr/>
            <p:nvPr/>
          </p:nvSpPr>
          <p:spPr>
            <a:xfrm>
              <a:off x="762000" y="4198739"/>
              <a:ext cx="10668000" cy="571500"/>
            </a:xfrm>
            <a:prstGeom prst="roundRect">
              <a:avLst>
                <a:gd name="adj" fmla="val 24444"/>
              </a:avLst>
            </a:prstGeom>
            <a:solidFill>
              <a:srgbClr val="DCF0EF"/>
            </a:solidFill>
            <a:ln>
              <a:noFill/>
            </a:ln>
          </p:spPr>
          <p:txBody>
            <a:bodyPr rtlCol="0" anchor="ctr"/>
            <a:lstStyle/>
            <a:p>
              <a:pPr algn="ctr"/>
            </a:p>
          </p:txBody>
        </p:sp>
        <p:pic>
          <p:nvPicPr>
            <p:cNvPr id="25" name="Görsel 25" descr="83ab3f37d32a.png"/>
            <p:cNvPicPr>
              <a:picLocks noChangeAspect="1"/>
            </p:cNvPicPr>
            <p:nvPr/>
          </p:nvPicPr>
          <p:blipFill>
            <a:blip r:embed="rId5"/>
            <a:stretch>
              <a:fillRect/>
            </a:stretch>
          </p:blipFill>
          <p:spPr>
            <a:xfrm>
              <a:off x="952500" y="4338439"/>
              <a:ext cx="292100" cy="292100"/>
            </a:xfrm>
            <a:prstGeom prst="rect">
              <a:avLst/>
            </a:prstGeom>
          </p:spPr>
        </p:pic>
        <p:sp>
          <p:nvSpPr>
            <p:cNvPr id="26" name="Metin 26"/>
            <p:cNvSpPr txBox="1"/>
            <p:nvPr/>
          </p:nvSpPr>
          <p:spPr>
            <a:xfrm>
              <a:off x="1384300" y="4310499"/>
              <a:ext cx="7404378"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Bir komşumuzun Türkiye’ye göre yönünü öğrenmek için hangi kaynağa bakarsın?</a:t>
              </a:r>
            </a:p>
          </p:txBody>
        </p:sp>
      </p:grpSp>
      <p:grpSp>
        <p:nvGrpSpPr>
          <p:cNvPr id="27" name="Adım 5 grubu"/>
          <p:cNvGrpSpPr/>
          <p:nvPr/>
        </p:nvGrpSpPr>
        <p:grpSpPr>
          <a:xfrm>
            <a:off x="762000" y="4859139"/>
            <a:ext cx="10668000" cy="539055"/>
            <a:chOff x="762000" y="4859139"/>
            <a:chExt cx="10668000" cy="539055"/>
          </a:xfrm>
        </p:grpSpPr>
        <p:sp>
          <p:nvSpPr>
            <p:cNvPr id="28" name="Şekil 28"/>
            <p:cNvSpPr/>
            <p:nvPr/>
          </p:nvSpPr>
          <p:spPr>
            <a:xfrm>
              <a:off x="762000" y="4859139"/>
              <a:ext cx="1066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29" name="Görsel 29" descr="7de94e269374.png"/>
            <p:cNvPicPr>
              <a:picLocks noChangeAspect="1"/>
            </p:cNvPicPr>
            <p:nvPr/>
          </p:nvPicPr>
          <p:blipFill>
            <a:blip r:embed="rId6"/>
            <a:stretch>
              <a:fillRect/>
            </a:stretch>
          </p:blipFill>
          <p:spPr>
            <a:xfrm>
              <a:off x="946150" y="4992489"/>
              <a:ext cx="254000" cy="254000"/>
            </a:xfrm>
            <a:prstGeom prst="rect">
              <a:avLst/>
            </a:prstGeom>
          </p:spPr>
        </p:pic>
        <p:sp>
          <p:nvSpPr>
            <p:cNvPr id="30" name="Metin 30"/>
            <p:cNvSpPr txBox="1"/>
            <p:nvPr/>
          </p:nvSpPr>
          <p:spPr>
            <a:xfrm>
              <a:off x="1314450" y="4946833"/>
              <a:ext cx="6403861"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Haritaya. Atlas ya da güvenilir bir dijital harita, yönü ve sınırları gösterir.</a:t>
              </a:r>
            </a:p>
          </p:txBody>
        </p:sp>
      </p:grpSp>
      <p:sp>
        <p:nvSpPr>
          <p:cNvPr id="31" name="Metin 31"/>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2" name="Metin 32"/>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27</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50"/>
                                        <p:tgtEl>
                                          <p:spTgt spid="5"/>
                                        </p:tgtEl>
                                      </p:cBhvr>
                                    </p:animEffect>
                                    <p:anim calcmode="lin" valueType="num">
                                      <p:cBhvr>
                                        <p:cTn id="8" dur="550" fill="hold"/>
                                        <p:tgtEl>
                                          <p:spTgt spid="5"/>
                                        </p:tgtEl>
                                        <p:attrNameLst>
                                          <p:attrName>ppt_x</p:attrName>
                                        </p:attrNameLst>
                                      </p:cBhvr>
                                      <p:tavLst>
                                        <p:tav tm="0">
                                          <p:val>
                                            <p:strVal val="#ppt_x"/>
                                          </p:val>
                                        </p:tav>
                                        <p:tav tm="100000">
                                          <p:val>
                                            <p:strVal val="#ppt_x"/>
                                          </p:val>
                                        </p:tav>
                                      </p:tavLst>
                                    </p:anim>
                                    <p:anim calcmode="lin" valueType="num">
                                      <p:cBhvr>
                                        <p:cTn id="9" dur="550" decel="100000" fill="hold"/>
                                        <p:tgtEl>
                                          <p:spTgt spid="5"/>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50"/>
                                        <p:tgtEl>
                                          <p:spTgt spid="11"/>
                                        </p:tgtEl>
                                      </p:cBhvr>
                                    </p:animEffect>
                                    <p:anim calcmode="lin" valueType="num">
                                      <p:cBhvr>
                                        <p:cTn id="15" dur="550" fill="hold"/>
                                        <p:tgtEl>
                                          <p:spTgt spid="11"/>
                                        </p:tgtEl>
                                        <p:attrNameLst>
                                          <p:attrName>ppt_x</p:attrName>
                                        </p:attrNameLst>
                                      </p:cBhvr>
                                      <p:tavLst>
                                        <p:tav tm="0">
                                          <p:val>
                                            <p:strVal val="#ppt_x"/>
                                          </p:val>
                                        </p:tav>
                                        <p:tav tm="100000">
                                          <p:val>
                                            <p:strVal val="#ppt_x"/>
                                          </p:val>
                                        </p:tav>
                                      </p:tavLst>
                                    </p:anim>
                                    <p:anim calcmode="lin" valueType="num">
                                      <p:cBhvr>
                                        <p:cTn id="16" dur="550" decel="100000" fill="hold"/>
                                        <p:tgtEl>
                                          <p:spTgt spid="11"/>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50"/>
                                        <p:tgtEl>
                                          <p:spTgt spid="17"/>
                                        </p:tgtEl>
                                      </p:cBhvr>
                                    </p:animEffect>
                                    <p:anim calcmode="lin" valueType="num">
                                      <p:cBhvr>
                                        <p:cTn id="22" dur="550" fill="hold"/>
                                        <p:tgtEl>
                                          <p:spTgt spid="17"/>
                                        </p:tgtEl>
                                        <p:attrNameLst>
                                          <p:attrName>ppt_x</p:attrName>
                                        </p:attrNameLst>
                                      </p:cBhvr>
                                      <p:tavLst>
                                        <p:tav tm="0">
                                          <p:val>
                                            <p:strVal val="#ppt_x"/>
                                          </p:val>
                                        </p:tav>
                                        <p:tav tm="100000">
                                          <p:val>
                                            <p:strVal val="#ppt_x"/>
                                          </p:val>
                                        </p:tav>
                                      </p:tavLst>
                                    </p:anim>
                                    <p:anim calcmode="lin" valueType="num">
                                      <p:cBhvr>
                                        <p:cTn id="23" dur="550" decel="100000" fill="hold"/>
                                        <p:tgtEl>
                                          <p:spTgt spid="17"/>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50"/>
                                        <p:tgtEl>
                                          <p:spTgt spid="23"/>
                                        </p:tgtEl>
                                      </p:cBhvr>
                                    </p:animEffect>
                                    <p:anim calcmode="lin" valueType="num">
                                      <p:cBhvr>
                                        <p:cTn id="29" dur="550" fill="hold"/>
                                        <p:tgtEl>
                                          <p:spTgt spid="23"/>
                                        </p:tgtEl>
                                        <p:attrNameLst>
                                          <p:attrName>ppt_x</p:attrName>
                                        </p:attrNameLst>
                                      </p:cBhvr>
                                      <p:tavLst>
                                        <p:tav tm="0">
                                          <p:val>
                                            <p:strVal val="#ppt_x"/>
                                          </p:val>
                                        </p:tav>
                                        <p:tav tm="100000">
                                          <p:val>
                                            <p:strVal val="#ppt_x"/>
                                          </p:val>
                                        </p:tav>
                                      </p:tavLst>
                                    </p:anim>
                                    <p:anim calcmode="lin" valueType="num">
                                      <p:cBhvr>
                                        <p:cTn id="30" dur="550" decel="100000" fill="hold"/>
                                        <p:tgtEl>
                                          <p:spTgt spid="23"/>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50"/>
                                        <p:tgtEl>
                                          <p:spTgt spid="27"/>
                                        </p:tgtEl>
                                      </p:cBhvr>
                                    </p:animEffect>
                                    <p:anim calcmode="lin" valueType="num">
                                      <p:cBhvr>
                                        <p:cTn id="36" dur="550" fill="hold"/>
                                        <p:tgtEl>
                                          <p:spTgt spid="27"/>
                                        </p:tgtEl>
                                        <p:attrNameLst>
                                          <p:attrName>ppt_x</p:attrName>
                                        </p:attrNameLst>
                                      </p:cBhvr>
                                      <p:tavLst>
                                        <p:tav tm="0">
                                          <p:val>
                                            <p:strVal val="#ppt_x"/>
                                          </p:val>
                                        </p:tav>
                                        <p:tav tm="100000">
                                          <p:val>
                                            <p:strVal val="#ppt_x"/>
                                          </p:val>
                                        </p:tav>
                                      </p:tavLst>
                                    </p:anim>
                                    <p:anim calcmode="lin" valueType="num">
                                      <p:cBhvr>
                                        <p:cTn id="37"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3 · BİLGİ TOPLAYALIM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Hangi kaynağa güvenebiliriz?</a:t>
            </a:r>
          </a:p>
        </p:txBody>
      </p:sp>
      <p:sp>
        <p:nvSpPr>
          <p:cNvPr id="4" name="Şekil 4"/>
          <p:cNvSpPr/>
          <p:nvPr/>
        </p:nvSpPr>
        <p:spPr>
          <a:xfrm>
            <a:off x="762000" y="1435298"/>
            <a:ext cx="5245100" cy="2124869"/>
          </a:xfrm>
          <a:prstGeom prst="roundRect">
            <a:avLst>
              <a:gd name="adj" fmla="val 7172"/>
            </a:avLst>
          </a:prstGeom>
          <a:solidFill>
            <a:srgbClr val="EEF3FA"/>
          </a:solidFill>
          <a:ln>
            <a:noFill/>
          </a:ln>
        </p:spPr>
        <p:txBody>
          <a:bodyPr rtlCol="0" anchor="ctr"/>
          <a:lstStyle/>
          <a:p>
            <a:pPr algn="ctr"/>
          </a:p>
        </p:txBody>
      </p:sp>
      <p:sp>
        <p:nvSpPr>
          <p:cNvPr id="5" name="Şekil 5"/>
          <p:cNvSpPr/>
          <p:nvPr/>
        </p:nvSpPr>
        <p:spPr>
          <a:xfrm>
            <a:off x="990600" y="1638498"/>
            <a:ext cx="520700" cy="520700"/>
          </a:xfrm>
          <a:prstGeom prst="star8">
            <a:avLst/>
          </a:prstGeom>
          <a:solidFill>
            <a:srgbClr val="0D7C7F"/>
          </a:solidFill>
          <a:ln>
            <a:noFill/>
          </a:ln>
        </p:spPr>
        <p:txBody>
          <a:bodyPr rtlCol="0" anchor="ctr"/>
          <a:lstStyle/>
          <a:p>
            <a:pPr algn="ctr"/>
          </a:p>
        </p:txBody>
      </p:sp>
      <p:pic>
        <p:nvPicPr>
          <p:cNvPr id="6" name="Görsel 6" descr="48c9b1958d7d.png"/>
          <p:cNvPicPr>
            <a:picLocks noChangeAspect="1"/>
          </p:cNvPicPr>
          <p:nvPr/>
        </p:nvPicPr>
        <p:blipFill>
          <a:blip r:embed="rId2"/>
          <a:stretch>
            <a:fillRect/>
          </a:stretch>
        </p:blipFill>
        <p:spPr>
          <a:xfrm>
            <a:off x="1123950" y="1771848"/>
            <a:ext cx="254000" cy="254000"/>
          </a:xfrm>
          <a:prstGeom prst="rect">
            <a:avLst/>
          </a:prstGeom>
        </p:spPr>
      </p:pic>
      <p:sp>
        <p:nvSpPr>
          <p:cNvPr id="7" name="Metin 7"/>
          <p:cNvSpPr txBox="1"/>
          <p:nvPr/>
        </p:nvSpPr>
        <p:spPr>
          <a:xfrm>
            <a:off x="1638300" y="1752271"/>
            <a:ext cx="2280263"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Güvenilir kaynak</a:t>
            </a:r>
          </a:p>
        </p:txBody>
      </p:sp>
      <p:sp>
        <p:nvSpPr>
          <p:cNvPr id="8" name="Şekil 8"/>
          <p:cNvSpPr/>
          <p:nvPr/>
        </p:nvSpPr>
        <p:spPr>
          <a:xfrm>
            <a:off x="990600" y="2394148"/>
            <a:ext cx="114300" cy="114300"/>
          </a:xfrm>
          <a:prstGeom prst="star8">
            <a:avLst/>
          </a:prstGeom>
          <a:solidFill>
            <a:srgbClr val="0D7C7F"/>
          </a:solidFill>
          <a:ln>
            <a:noFill/>
          </a:ln>
        </p:spPr>
        <p:txBody>
          <a:bodyPr rtlCol="0" anchor="ctr"/>
          <a:lstStyle/>
          <a:p>
            <a:pPr algn="ctr"/>
          </a:p>
        </p:txBody>
      </p:sp>
      <p:sp>
        <p:nvSpPr>
          <p:cNvPr id="9" name="Metin 9"/>
          <p:cNvSpPr txBox="1"/>
          <p:nvPr/>
        </p:nvSpPr>
        <p:spPr>
          <a:xfrm>
            <a:off x="1219200" y="2249572"/>
            <a:ext cx="441737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Kimin hazırladığı </a:t>
            </a:r>
            <a:r>
              <a:rPr sz="1700" b="1" i="0" lang="tr-TR" kern="100">
                <a:solidFill>
                  <a:srgbClr val="14234B"/>
                </a:solidFill>
                <a:latin typeface="Calibri"/>
              </a:rPr>
              <a:t>belli</a:t>
            </a:r>
            <a:r>
              <a:rPr sz="1700" b="0" i="0" lang="tr-TR" kern="100">
                <a:solidFill>
                  <a:srgbClr val="1F2A4A"/>
                </a:solidFill>
                <a:latin typeface="Calibri"/>
              </a:rPr>
              <a:t>: bir kurum ya da bir uzman</a:t>
            </a:r>
          </a:p>
        </p:txBody>
      </p:sp>
      <p:sp>
        <p:nvSpPr>
          <p:cNvPr id="10" name="Şekil 10"/>
          <p:cNvSpPr/>
          <p:nvPr/>
        </p:nvSpPr>
        <p:spPr>
          <a:xfrm>
            <a:off x="990600" y="2780705"/>
            <a:ext cx="114300" cy="114300"/>
          </a:xfrm>
          <a:prstGeom prst="star8">
            <a:avLst/>
          </a:prstGeom>
          <a:solidFill>
            <a:srgbClr val="0D7C7F"/>
          </a:solidFill>
          <a:ln>
            <a:noFill/>
          </a:ln>
        </p:spPr>
        <p:txBody>
          <a:bodyPr rtlCol="0" anchor="ctr"/>
          <a:lstStyle/>
          <a:p>
            <a:pPr algn="ctr"/>
          </a:p>
        </p:txBody>
      </p:sp>
      <p:sp>
        <p:nvSpPr>
          <p:cNvPr id="11" name="Metin 11"/>
          <p:cNvSpPr txBox="1"/>
          <p:nvPr/>
        </p:nvSpPr>
        <p:spPr>
          <a:xfrm>
            <a:off x="1219200" y="2636128"/>
            <a:ext cx="4466898"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Bilgileri </a:t>
            </a:r>
            <a:r>
              <a:rPr sz="1700" b="1" i="0" lang="tr-TR" kern="100">
                <a:solidFill>
                  <a:srgbClr val="14234B"/>
                </a:solidFill>
                <a:latin typeface="Calibri"/>
              </a:rPr>
              <a:t>güncel</a:t>
            </a:r>
            <a:r>
              <a:rPr sz="1700" b="0" i="0" lang="tr-TR" kern="100">
                <a:solidFill>
                  <a:srgbClr val="1F2A4A"/>
                </a:solidFill>
                <a:latin typeface="Calibri"/>
              </a:rPr>
              <a:t>; basım ya da güncelleme tarihi var</a:t>
            </a:r>
          </a:p>
        </p:txBody>
      </p:sp>
      <p:sp>
        <p:nvSpPr>
          <p:cNvPr id="12" name="Şekil 12"/>
          <p:cNvSpPr/>
          <p:nvPr/>
        </p:nvSpPr>
        <p:spPr>
          <a:xfrm>
            <a:off x="990600" y="3167261"/>
            <a:ext cx="114300" cy="114300"/>
          </a:xfrm>
          <a:prstGeom prst="star8">
            <a:avLst/>
          </a:prstGeom>
          <a:solidFill>
            <a:srgbClr val="0D7C7F"/>
          </a:solidFill>
          <a:ln>
            <a:noFill/>
          </a:ln>
        </p:spPr>
        <p:txBody>
          <a:bodyPr rtlCol="0" anchor="ctr"/>
          <a:lstStyle/>
          <a:p>
            <a:pPr algn="ctr"/>
          </a:p>
        </p:txBody>
      </p:sp>
      <p:sp>
        <p:nvSpPr>
          <p:cNvPr id="13" name="Metin 13"/>
          <p:cNvSpPr txBox="1"/>
          <p:nvPr/>
        </p:nvSpPr>
        <p:spPr>
          <a:xfrm>
            <a:off x="1219200" y="3022684"/>
            <a:ext cx="4124883"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Başka güvenilir kaynaklarla </a:t>
            </a:r>
            <a:r>
              <a:rPr sz="1700" b="1" i="0" lang="tr-TR" kern="100">
                <a:solidFill>
                  <a:srgbClr val="14234B"/>
                </a:solidFill>
                <a:latin typeface="Calibri"/>
              </a:rPr>
              <a:t>aynı</a:t>
            </a:r>
            <a:r>
              <a:rPr sz="1700" b="0" i="0" lang="tr-TR" kern="100">
                <a:solidFill>
                  <a:srgbClr val="1F2A4A"/>
                </a:solidFill>
                <a:latin typeface="Calibri"/>
              </a:rPr>
              <a:t> bilgiyi veriyor</a:t>
            </a:r>
          </a:p>
        </p:txBody>
      </p:sp>
      <p:grpSp>
        <p:nvGrpSpPr>
          <p:cNvPr id="14" name="Adım 1 grubu"/>
          <p:cNvGrpSpPr/>
          <p:nvPr/>
        </p:nvGrpSpPr>
        <p:grpSpPr>
          <a:xfrm>
            <a:off x="6184900" y="1435298"/>
            <a:ext cx="5245100" cy="2124869"/>
            <a:chOff x="6184900" y="1435298"/>
            <a:chExt cx="5245100" cy="2124869"/>
          </a:xfrm>
        </p:grpSpPr>
        <p:sp>
          <p:nvSpPr>
            <p:cNvPr id="15" name="Şekil 15"/>
            <p:cNvSpPr/>
            <p:nvPr/>
          </p:nvSpPr>
          <p:spPr>
            <a:xfrm>
              <a:off x="6184900" y="1435298"/>
              <a:ext cx="5245100" cy="2124869"/>
            </a:xfrm>
            <a:prstGeom prst="roundRect">
              <a:avLst>
                <a:gd name="adj" fmla="val 7172"/>
              </a:avLst>
            </a:prstGeom>
            <a:solidFill>
              <a:srgbClr val="EEF3FA"/>
            </a:solidFill>
            <a:ln>
              <a:noFill/>
            </a:ln>
          </p:spPr>
          <p:txBody>
            <a:bodyPr rtlCol="0" anchor="ctr"/>
            <a:lstStyle/>
            <a:p>
              <a:pPr algn="ctr"/>
            </a:p>
          </p:txBody>
        </p:sp>
        <p:sp>
          <p:nvSpPr>
            <p:cNvPr id="16" name="Şekil 16"/>
            <p:cNvSpPr/>
            <p:nvPr/>
          </p:nvSpPr>
          <p:spPr>
            <a:xfrm>
              <a:off x="6413500" y="1638498"/>
              <a:ext cx="520700" cy="520700"/>
            </a:xfrm>
            <a:prstGeom prst="star8">
              <a:avLst/>
            </a:prstGeom>
            <a:solidFill>
              <a:srgbClr val="BF3329"/>
            </a:solidFill>
            <a:ln>
              <a:noFill/>
            </a:ln>
          </p:spPr>
          <p:txBody>
            <a:bodyPr rtlCol="0" anchor="ctr"/>
            <a:lstStyle/>
            <a:p>
              <a:pPr algn="ctr"/>
            </a:p>
          </p:txBody>
        </p:sp>
        <p:pic>
          <p:nvPicPr>
            <p:cNvPr id="17" name="Görsel 17" descr="43244372b20f.png"/>
            <p:cNvPicPr>
              <a:picLocks noChangeAspect="1"/>
            </p:cNvPicPr>
            <p:nvPr/>
          </p:nvPicPr>
          <p:blipFill>
            <a:blip r:embed="rId3"/>
            <a:stretch>
              <a:fillRect/>
            </a:stretch>
          </p:blipFill>
          <p:spPr>
            <a:xfrm>
              <a:off x="6546850" y="1771848"/>
              <a:ext cx="254000" cy="254000"/>
            </a:xfrm>
            <a:prstGeom prst="rect">
              <a:avLst/>
            </a:prstGeom>
          </p:spPr>
        </p:pic>
        <p:sp>
          <p:nvSpPr>
            <p:cNvPr id="18" name="Metin 18"/>
            <p:cNvSpPr txBox="1"/>
            <p:nvPr/>
          </p:nvSpPr>
          <p:spPr>
            <a:xfrm>
              <a:off x="7061200" y="1752271"/>
              <a:ext cx="312162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Dikkat edilecek kaynak</a:t>
              </a:r>
            </a:p>
          </p:txBody>
        </p:sp>
        <p:sp>
          <p:nvSpPr>
            <p:cNvPr id="19" name="Şekil 19"/>
            <p:cNvSpPr/>
            <p:nvPr/>
          </p:nvSpPr>
          <p:spPr>
            <a:xfrm>
              <a:off x="6413500" y="2394148"/>
              <a:ext cx="114300" cy="114300"/>
            </a:xfrm>
            <a:prstGeom prst="star8">
              <a:avLst/>
            </a:prstGeom>
            <a:solidFill>
              <a:srgbClr val="BF3329"/>
            </a:solidFill>
            <a:ln>
              <a:noFill/>
            </a:ln>
          </p:spPr>
          <p:txBody>
            <a:bodyPr rtlCol="0" anchor="ctr"/>
            <a:lstStyle/>
            <a:p>
              <a:pPr algn="ctr"/>
            </a:p>
          </p:txBody>
        </p:sp>
        <p:sp>
          <p:nvSpPr>
            <p:cNvPr id="20" name="Metin 20"/>
            <p:cNvSpPr txBox="1"/>
            <p:nvPr/>
          </p:nvSpPr>
          <p:spPr>
            <a:xfrm>
              <a:off x="6642100" y="2249572"/>
              <a:ext cx="2579055"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Yazanı ya da tarihi </a:t>
              </a:r>
              <a:r>
                <a:rPr sz="1700" b="1" i="0" lang="tr-TR" kern="100">
                  <a:solidFill>
                    <a:srgbClr val="14234B"/>
                  </a:solidFill>
                  <a:latin typeface="Calibri"/>
                </a:rPr>
                <a:t>belli değil</a:t>
              </a:r>
            </a:p>
          </p:txBody>
        </p:sp>
        <p:sp>
          <p:nvSpPr>
            <p:cNvPr id="21" name="Şekil 21"/>
            <p:cNvSpPr/>
            <p:nvPr/>
          </p:nvSpPr>
          <p:spPr>
            <a:xfrm>
              <a:off x="6413500" y="2780705"/>
              <a:ext cx="114300" cy="114300"/>
            </a:xfrm>
            <a:prstGeom prst="star8">
              <a:avLst/>
            </a:prstGeom>
            <a:solidFill>
              <a:srgbClr val="BF3329"/>
            </a:solidFill>
            <a:ln>
              <a:noFill/>
            </a:ln>
          </p:spPr>
          <p:txBody>
            <a:bodyPr rtlCol="0" anchor="ctr"/>
            <a:lstStyle/>
            <a:p>
              <a:pPr algn="ctr"/>
            </a:p>
          </p:txBody>
        </p:sp>
        <p:sp>
          <p:nvSpPr>
            <p:cNvPr id="22" name="Metin 22"/>
            <p:cNvSpPr txBox="1"/>
            <p:nvPr/>
          </p:nvSpPr>
          <p:spPr>
            <a:xfrm>
              <a:off x="6642100" y="2636128"/>
              <a:ext cx="319820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Yalnızca bir </a:t>
              </a:r>
              <a:r>
                <a:rPr sz="1700" b="1" i="0" lang="tr-TR" kern="100">
                  <a:solidFill>
                    <a:srgbClr val="14234B"/>
                  </a:solidFill>
                  <a:latin typeface="Calibri"/>
                </a:rPr>
                <a:t>sosyal medya</a:t>
              </a:r>
              <a:r>
                <a:rPr sz="1700" b="0" i="0" lang="tr-TR" kern="100">
                  <a:solidFill>
                    <a:srgbClr val="1F2A4A"/>
                  </a:solidFill>
                  <a:latin typeface="Calibri"/>
                </a:rPr>
                <a:t> paylaşımı</a:t>
              </a:r>
            </a:p>
          </p:txBody>
        </p:sp>
        <p:sp>
          <p:nvSpPr>
            <p:cNvPr id="23" name="Şekil 23"/>
            <p:cNvSpPr/>
            <p:nvPr/>
          </p:nvSpPr>
          <p:spPr>
            <a:xfrm>
              <a:off x="6413500" y="3167261"/>
              <a:ext cx="114300" cy="114300"/>
            </a:xfrm>
            <a:prstGeom prst="star8">
              <a:avLst/>
            </a:prstGeom>
            <a:solidFill>
              <a:srgbClr val="BF3329"/>
            </a:solidFill>
            <a:ln>
              <a:noFill/>
            </a:ln>
          </p:spPr>
          <p:txBody>
            <a:bodyPr rtlCol="0" anchor="ctr"/>
            <a:lstStyle/>
            <a:p>
              <a:pPr algn="ctr"/>
            </a:p>
          </p:txBody>
        </p:sp>
        <p:sp>
          <p:nvSpPr>
            <p:cNvPr id="24" name="Metin 24"/>
            <p:cNvSpPr txBox="1"/>
            <p:nvPr/>
          </p:nvSpPr>
          <p:spPr>
            <a:xfrm>
              <a:off x="6642100" y="3022684"/>
              <a:ext cx="3472991"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Başka hiçbir kaynakta </a:t>
              </a:r>
              <a:r>
                <a:rPr sz="1700" b="1" i="0" lang="tr-TR" kern="100">
                  <a:solidFill>
                    <a:srgbClr val="14234B"/>
                  </a:solidFill>
                  <a:latin typeface="Calibri"/>
                </a:rPr>
                <a:t>doğrulanamıyor</a:t>
              </a:r>
            </a:p>
          </p:txBody>
        </p:sp>
      </p:grpSp>
      <p:grpSp>
        <p:nvGrpSpPr>
          <p:cNvPr id="25" name="Adım 2 grubu"/>
          <p:cNvGrpSpPr/>
          <p:nvPr/>
        </p:nvGrpSpPr>
        <p:grpSpPr>
          <a:xfrm>
            <a:off x="762000" y="3725267"/>
            <a:ext cx="10668000" cy="571500"/>
            <a:chOff x="762000" y="3725267"/>
            <a:chExt cx="10668000" cy="571500"/>
          </a:xfrm>
        </p:grpSpPr>
        <p:sp>
          <p:nvSpPr>
            <p:cNvPr id="26" name="Şekil 26"/>
            <p:cNvSpPr/>
            <p:nvPr/>
          </p:nvSpPr>
          <p:spPr>
            <a:xfrm>
              <a:off x="762000" y="3725267"/>
              <a:ext cx="10668000" cy="571500"/>
            </a:xfrm>
            <a:prstGeom prst="roundRect">
              <a:avLst>
                <a:gd name="adj" fmla="val 24444"/>
              </a:avLst>
            </a:prstGeom>
            <a:solidFill>
              <a:srgbClr val="DCF0EF"/>
            </a:solidFill>
            <a:ln>
              <a:noFill/>
            </a:ln>
          </p:spPr>
          <p:txBody>
            <a:bodyPr rtlCol="0" anchor="ctr"/>
            <a:lstStyle/>
            <a:p>
              <a:pPr algn="ctr"/>
            </a:p>
          </p:txBody>
        </p:sp>
        <p:pic>
          <p:nvPicPr>
            <p:cNvPr id="27" name="Görsel 27" descr="83ab3f37d32a.png"/>
            <p:cNvPicPr>
              <a:picLocks noChangeAspect="1"/>
            </p:cNvPicPr>
            <p:nvPr/>
          </p:nvPicPr>
          <p:blipFill>
            <a:blip r:embed="rId4"/>
            <a:stretch>
              <a:fillRect/>
            </a:stretch>
          </p:blipFill>
          <p:spPr>
            <a:xfrm>
              <a:off x="952500" y="3864967"/>
              <a:ext cx="292100" cy="292100"/>
            </a:xfrm>
            <a:prstGeom prst="rect">
              <a:avLst/>
            </a:prstGeom>
          </p:spPr>
        </p:pic>
        <p:sp>
          <p:nvSpPr>
            <p:cNvPr id="28" name="Metin 28"/>
            <p:cNvSpPr txBox="1"/>
            <p:nvPr/>
          </p:nvSpPr>
          <p:spPr>
            <a:xfrm>
              <a:off x="1384300" y="3837027"/>
              <a:ext cx="4012404"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İki kaynak farklı bilgi veriyorsa ne yaparsın?</a:t>
              </a:r>
            </a:p>
          </p:txBody>
        </p:sp>
      </p:grpSp>
      <p:grpSp>
        <p:nvGrpSpPr>
          <p:cNvPr id="29" name="Adım 3 grubu"/>
          <p:cNvGrpSpPr/>
          <p:nvPr/>
        </p:nvGrpSpPr>
        <p:grpSpPr>
          <a:xfrm>
            <a:off x="762000" y="4385667"/>
            <a:ext cx="10668000" cy="539055"/>
            <a:chOff x="762000" y="4385667"/>
            <a:chExt cx="10668000" cy="539055"/>
          </a:xfrm>
        </p:grpSpPr>
        <p:sp>
          <p:nvSpPr>
            <p:cNvPr id="30" name="Şekil 30"/>
            <p:cNvSpPr/>
            <p:nvPr/>
          </p:nvSpPr>
          <p:spPr>
            <a:xfrm>
              <a:off x="762000" y="4385667"/>
              <a:ext cx="1066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31" name="Görsel 31" descr="7de94e269374.png"/>
            <p:cNvPicPr>
              <a:picLocks noChangeAspect="1"/>
            </p:cNvPicPr>
            <p:nvPr/>
          </p:nvPicPr>
          <p:blipFill>
            <a:blip r:embed="rId5"/>
            <a:stretch>
              <a:fillRect/>
            </a:stretch>
          </p:blipFill>
          <p:spPr>
            <a:xfrm>
              <a:off x="946150" y="4519017"/>
              <a:ext cx="254000" cy="254000"/>
            </a:xfrm>
            <a:prstGeom prst="rect">
              <a:avLst/>
            </a:prstGeom>
          </p:spPr>
        </p:pic>
        <p:sp>
          <p:nvSpPr>
            <p:cNvPr id="32" name="Metin 32"/>
            <p:cNvSpPr txBox="1"/>
            <p:nvPr/>
          </p:nvSpPr>
          <p:spPr>
            <a:xfrm>
              <a:off x="1314450" y="4473361"/>
              <a:ext cx="8339502"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Kaynakların tarihlerine bakarım, üçüncü bir güvenilir kaynağı açarım, öğretmenime danışırım.</a:t>
              </a:r>
            </a:p>
          </p:txBody>
        </p:sp>
      </p:grpSp>
      <p:sp>
        <p:nvSpPr>
          <p:cNvPr id="33" name="Metin 33"/>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4" name="Metin 34"/>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28</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50"/>
                                        <p:tgtEl>
                                          <p:spTgt spid="14"/>
                                        </p:tgtEl>
                                      </p:cBhvr>
                                    </p:animEffect>
                                    <p:anim calcmode="lin" valueType="num">
                                      <p:cBhvr>
                                        <p:cTn id="8" dur="550" fill="hold"/>
                                        <p:tgtEl>
                                          <p:spTgt spid="14"/>
                                        </p:tgtEl>
                                        <p:attrNameLst>
                                          <p:attrName>ppt_x</p:attrName>
                                        </p:attrNameLst>
                                      </p:cBhvr>
                                      <p:tavLst>
                                        <p:tav tm="0">
                                          <p:val>
                                            <p:strVal val="#ppt_x"/>
                                          </p:val>
                                        </p:tav>
                                        <p:tav tm="100000">
                                          <p:val>
                                            <p:strVal val="#ppt_x"/>
                                          </p:val>
                                        </p:tav>
                                      </p:tavLst>
                                    </p:anim>
                                    <p:anim calcmode="lin" valueType="num">
                                      <p:cBhvr>
                                        <p:cTn id="9"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50"/>
                                        <p:tgtEl>
                                          <p:spTgt spid="25"/>
                                        </p:tgtEl>
                                      </p:cBhvr>
                                    </p:animEffect>
                                    <p:anim calcmode="lin" valueType="num">
                                      <p:cBhvr>
                                        <p:cTn id="15" dur="550" fill="hold"/>
                                        <p:tgtEl>
                                          <p:spTgt spid="25"/>
                                        </p:tgtEl>
                                        <p:attrNameLst>
                                          <p:attrName>ppt_x</p:attrName>
                                        </p:attrNameLst>
                                      </p:cBhvr>
                                      <p:tavLst>
                                        <p:tav tm="0">
                                          <p:val>
                                            <p:strVal val="#ppt_x"/>
                                          </p:val>
                                        </p:tav>
                                        <p:tav tm="100000">
                                          <p:val>
                                            <p:strVal val="#ppt_x"/>
                                          </p:val>
                                        </p:tav>
                                      </p:tavLst>
                                    </p:anim>
                                    <p:anim calcmode="lin" valueType="num">
                                      <p:cBhvr>
                                        <p:cTn id="16" dur="550" decel="100000" fill="hold"/>
                                        <p:tgtEl>
                                          <p:spTgt spid="25"/>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50"/>
                                        <p:tgtEl>
                                          <p:spTgt spid="29"/>
                                        </p:tgtEl>
                                      </p:cBhvr>
                                    </p:animEffect>
                                    <p:anim calcmode="lin" valueType="num">
                                      <p:cBhvr>
                                        <p:cTn id="22" dur="550" fill="hold"/>
                                        <p:tgtEl>
                                          <p:spTgt spid="29"/>
                                        </p:tgtEl>
                                        <p:attrNameLst>
                                          <p:attrName>ppt_x</p:attrName>
                                        </p:attrNameLst>
                                      </p:cBhvr>
                                      <p:tavLst>
                                        <p:tav tm="0">
                                          <p:val>
                                            <p:strVal val="#ppt_x"/>
                                          </p:val>
                                        </p:tav>
                                        <p:tav tm="100000">
                                          <p:val>
                                            <p:strVal val="#ppt_x"/>
                                          </p:val>
                                        </p:tav>
                                      </p:tavLst>
                                    </p:anim>
                                    <p:anim calcmode="lin" valueType="num">
                                      <p:cBhvr>
                                        <p:cTn id="23" dur="550" decel="100000" fill="hold"/>
                                        <p:tgtEl>
                                          <p:spTgt spid="2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GÖRSEL KAYNAK · HARİTA</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Haritadan bilgi toplamak</a:t>
            </a:r>
          </a:p>
        </p:txBody>
      </p:sp>
      <p:sp>
        <p:nvSpPr>
          <p:cNvPr id="4" name="Metin 4"/>
          <p:cNvSpPr txBox="1"/>
          <p:nvPr/>
        </p:nvSpPr>
        <p:spPr>
          <a:xfrm>
            <a:off x="762000" y="1385972"/>
            <a:ext cx="1019175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Siyasi haritalar ülkeleri, sınırları ve başkentleri gösterir. Haritayı okurken üç şeye bakarız:</a:t>
            </a:r>
          </a:p>
        </p:txBody>
      </p:sp>
      <p:grpSp>
        <p:nvGrpSpPr>
          <p:cNvPr id="5" name="Adım 1 grubu"/>
          <p:cNvGrpSpPr/>
          <p:nvPr/>
        </p:nvGrpSpPr>
        <p:grpSpPr>
          <a:xfrm>
            <a:off x="762000" y="1898055"/>
            <a:ext cx="3462834" cy="2408634"/>
            <a:chOff x="762000" y="1898055"/>
            <a:chExt cx="3462834" cy="2408634"/>
          </a:xfrm>
        </p:grpSpPr>
        <p:sp>
          <p:nvSpPr>
            <p:cNvPr id="6" name="Şekil 6"/>
            <p:cNvSpPr/>
            <p:nvPr/>
          </p:nvSpPr>
          <p:spPr>
            <a:xfrm>
              <a:off x="762000" y="1898055"/>
              <a:ext cx="3462834" cy="2408634"/>
            </a:xfrm>
            <a:prstGeom prst="roundRect">
              <a:avLst>
                <a:gd name="adj" fmla="val 6327"/>
              </a:avLst>
            </a:prstGeom>
            <a:solidFill>
              <a:srgbClr val="EEF3FA"/>
            </a:solidFill>
            <a:ln>
              <a:noFill/>
            </a:ln>
          </p:spPr>
          <p:txBody>
            <a:bodyPr rtlCol="0" anchor="ctr"/>
            <a:lstStyle/>
            <a:p>
              <a:pPr algn="ctr"/>
            </a:p>
          </p:txBody>
        </p:sp>
        <p:sp>
          <p:nvSpPr>
            <p:cNvPr id="7" name="Şekil 7"/>
            <p:cNvSpPr/>
            <p:nvPr/>
          </p:nvSpPr>
          <p:spPr>
            <a:xfrm>
              <a:off x="977900" y="2126655"/>
              <a:ext cx="609600" cy="609600"/>
            </a:xfrm>
            <a:prstGeom prst="star8">
              <a:avLst/>
            </a:prstGeom>
            <a:solidFill>
              <a:srgbClr val="2852B8"/>
            </a:solidFill>
            <a:ln>
              <a:noFill/>
            </a:ln>
          </p:spPr>
          <p:txBody>
            <a:bodyPr rtlCol="0" anchor="ctr"/>
            <a:lstStyle/>
            <a:p>
              <a:pPr algn="ctr"/>
            </a:p>
          </p:txBody>
        </p:sp>
        <p:pic>
          <p:nvPicPr>
            <p:cNvPr id="8" name="Görsel 8" descr="433dc163c082.png"/>
            <p:cNvPicPr>
              <a:picLocks noChangeAspect="1"/>
            </p:cNvPicPr>
            <p:nvPr/>
          </p:nvPicPr>
          <p:blipFill>
            <a:blip r:embed="rId2"/>
            <a:stretch>
              <a:fillRect/>
            </a:stretch>
          </p:blipFill>
          <p:spPr>
            <a:xfrm>
              <a:off x="1136650" y="2285405"/>
              <a:ext cx="292100" cy="292100"/>
            </a:xfrm>
            <a:prstGeom prst="rect">
              <a:avLst/>
            </a:prstGeom>
          </p:spPr>
        </p:pic>
        <p:sp>
          <p:nvSpPr>
            <p:cNvPr id="9" name="Metin 9"/>
            <p:cNvSpPr txBox="1"/>
            <p:nvPr/>
          </p:nvSpPr>
          <p:spPr>
            <a:xfrm>
              <a:off x="977900"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Yön oku</a:t>
              </a:r>
            </a:p>
          </p:txBody>
        </p:sp>
        <p:sp>
          <p:nvSpPr>
            <p:cNvPr id="10" name="Metin 10"/>
            <p:cNvSpPr txBox="1"/>
            <p:nvPr/>
          </p:nvSpPr>
          <p:spPr>
            <a:xfrm>
              <a:off x="977900" y="3181469"/>
              <a:ext cx="3144909" cy="82867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Kuzeyi gösterir. Komşunun hangi yönde olduğunu buna göre söyleriz.</a:t>
              </a:r>
            </a:p>
          </p:txBody>
        </p:sp>
      </p:grpSp>
      <p:grpSp>
        <p:nvGrpSpPr>
          <p:cNvPr id="11" name="Adım 2 grubu"/>
          <p:cNvGrpSpPr/>
          <p:nvPr/>
        </p:nvGrpSpPr>
        <p:grpSpPr>
          <a:xfrm>
            <a:off x="4364534" y="1898055"/>
            <a:ext cx="3462834" cy="2408634"/>
            <a:chOff x="4364534" y="1898055"/>
            <a:chExt cx="3462834" cy="2408634"/>
          </a:xfrm>
        </p:grpSpPr>
        <p:sp>
          <p:nvSpPr>
            <p:cNvPr id="12" name="Şekil 12"/>
            <p:cNvSpPr/>
            <p:nvPr/>
          </p:nvSpPr>
          <p:spPr>
            <a:xfrm>
              <a:off x="4364534" y="1898055"/>
              <a:ext cx="3462834" cy="2408634"/>
            </a:xfrm>
            <a:prstGeom prst="roundRect">
              <a:avLst>
                <a:gd name="adj" fmla="val 6327"/>
              </a:avLst>
            </a:prstGeom>
            <a:solidFill>
              <a:srgbClr val="EEF3FA"/>
            </a:solidFill>
            <a:ln>
              <a:noFill/>
            </a:ln>
          </p:spPr>
          <p:txBody>
            <a:bodyPr rtlCol="0" anchor="ctr"/>
            <a:lstStyle/>
            <a:p>
              <a:pPr algn="ctr"/>
            </a:p>
          </p:txBody>
        </p:sp>
        <p:sp>
          <p:nvSpPr>
            <p:cNvPr id="13" name="Şekil 13"/>
            <p:cNvSpPr/>
            <p:nvPr/>
          </p:nvSpPr>
          <p:spPr>
            <a:xfrm>
              <a:off x="4580434" y="2126655"/>
              <a:ext cx="609600" cy="609600"/>
            </a:xfrm>
            <a:prstGeom prst="star8">
              <a:avLst/>
            </a:prstGeom>
            <a:solidFill>
              <a:srgbClr val="0D7C7F"/>
            </a:solidFill>
            <a:ln>
              <a:noFill/>
            </a:ln>
          </p:spPr>
          <p:txBody>
            <a:bodyPr rtlCol="0" anchor="ctr"/>
            <a:lstStyle/>
            <a:p>
              <a:pPr algn="ctr"/>
            </a:p>
          </p:txBody>
        </p:sp>
        <p:pic>
          <p:nvPicPr>
            <p:cNvPr id="14" name="Görsel 14" descr="f935171fdcc4.png"/>
            <p:cNvPicPr>
              <a:picLocks noChangeAspect="1"/>
            </p:cNvPicPr>
            <p:nvPr/>
          </p:nvPicPr>
          <p:blipFill>
            <a:blip r:embed="rId3"/>
            <a:stretch>
              <a:fillRect/>
            </a:stretch>
          </p:blipFill>
          <p:spPr>
            <a:xfrm>
              <a:off x="4739184" y="2285405"/>
              <a:ext cx="292100" cy="292100"/>
            </a:xfrm>
            <a:prstGeom prst="rect">
              <a:avLst/>
            </a:prstGeom>
          </p:spPr>
        </p:pic>
        <p:sp>
          <p:nvSpPr>
            <p:cNvPr id="15" name="Metin 15"/>
            <p:cNvSpPr txBox="1"/>
            <p:nvPr/>
          </p:nvSpPr>
          <p:spPr>
            <a:xfrm>
              <a:off x="4580434"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Lejant</a:t>
              </a:r>
            </a:p>
          </p:txBody>
        </p:sp>
        <p:sp>
          <p:nvSpPr>
            <p:cNvPr id="16" name="Metin 16"/>
            <p:cNvSpPr txBox="1"/>
            <p:nvPr/>
          </p:nvSpPr>
          <p:spPr>
            <a:xfrm>
              <a:off x="4580434" y="3181469"/>
              <a:ext cx="3144909" cy="54292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Haritadaki işaret ve çizgilerin ne anlama geldiğini açıklar.</a:t>
              </a:r>
            </a:p>
          </p:txBody>
        </p:sp>
      </p:grpSp>
      <p:grpSp>
        <p:nvGrpSpPr>
          <p:cNvPr id="17" name="Adım 3 grubu"/>
          <p:cNvGrpSpPr/>
          <p:nvPr/>
        </p:nvGrpSpPr>
        <p:grpSpPr>
          <a:xfrm>
            <a:off x="7967067" y="1898055"/>
            <a:ext cx="3462834" cy="2408634"/>
            <a:chOff x="7967067" y="1898055"/>
            <a:chExt cx="3462834" cy="2408634"/>
          </a:xfrm>
        </p:grpSpPr>
        <p:sp>
          <p:nvSpPr>
            <p:cNvPr id="18" name="Şekil 18"/>
            <p:cNvSpPr/>
            <p:nvPr/>
          </p:nvSpPr>
          <p:spPr>
            <a:xfrm>
              <a:off x="7967067" y="1898055"/>
              <a:ext cx="3462834" cy="2408634"/>
            </a:xfrm>
            <a:prstGeom prst="roundRect">
              <a:avLst>
                <a:gd name="adj" fmla="val 6327"/>
              </a:avLst>
            </a:prstGeom>
            <a:solidFill>
              <a:srgbClr val="EEF3FA"/>
            </a:solidFill>
            <a:ln>
              <a:noFill/>
            </a:ln>
          </p:spPr>
          <p:txBody>
            <a:bodyPr rtlCol="0" anchor="ctr"/>
            <a:lstStyle/>
            <a:p>
              <a:pPr algn="ctr"/>
            </a:p>
          </p:txBody>
        </p:sp>
        <p:sp>
          <p:nvSpPr>
            <p:cNvPr id="19" name="Şekil 19"/>
            <p:cNvSpPr/>
            <p:nvPr/>
          </p:nvSpPr>
          <p:spPr>
            <a:xfrm>
              <a:off x="8182967" y="2126655"/>
              <a:ext cx="609600" cy="609600"/>
            </a:xfrm>
            <a:prstGeom prst="star8">
              <a:avLst/>
            </a:prstGeom>
            <a:solidFill>
              <a:srgbClr val="DEAE45"/>
            </a:solidFill>
            <a:ln>
              <a:noFill/>
            </a:ln>
          </p:spPr>
          <p:txBody>
            <a:bodyPr rtlCol="0" anchor="ctr"/>
            <a:lstStyle/>
            <a:p>
              <a:pPr algn="ctr"/>
            </a:p>
          </p:txBody>
        </p:sp>
        <p:pic>
          <p:nvPicPr>
            <p:cNvPr id="20" name="Görsel 20" descr="9c357657afb0.png"/>
            <p:cNvPicPr>
              <a:picLocks noChangeAspect="1"/>
            </p:cNvPicPr>
            <p:nvPr/>
          </p:nvPicPr>
          <p:blipFill>
            <a:blip r:embed="rId4"/>
            <a:stretch>
              <a:fillRect/>
            </a:stretch>
          </p:blipFill>
          <p:spPr>
            <a:xfrm>
              <a:off x="8341717" y="2285405"/>
              <a:ext cx="292100" cy="292100"/>
            </a:xfrm>
            <a:prstGeom prst="rect">
              <a:avLst/>
            </a:prstGeom>
          </p:spPr>
        </p:pic>
        <p:sp>
          <p:nvSpPr>
            <p:cNvPr id="21" name="Metin 21"/>
            <p:cNvSpPr txBox="1"/>
            <p:nvPr/>
          </p:nvSpPr>
          <p:spPr>
            <a:xfrm>
              <a:off x="8182967"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Ölçek</a:t>
              </a:r>
            </a:p>
          </p:txBody>
        </p:sp>
        <p:sp>
          <p:nvSpPr>
            <p:cNvPr id="22" name="Metin 22"/>
            <p:cNvSpPr txBox="1"/>
            <p:nvPr/>
          </p:nvSpPr>
          <p:spPr>
            <a:xfrm>
              <a:off x="8182967" y="3181469"/>
              <a:ext cx="3144909" cy="82867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Haritadaki uzunluğun gerçekte kaç kilometre olduğunu gösterir.</a:t>
              </a:r>
            </a:p>
          </p:txBody>
        </p:sp>
      </p:grpSp>
      <p:grpSp>
        <p:nvGrpSpPr>
          <p:cNvPr id="23" name="Adım 4 grubu"/>
          <p:cNvGrpSpPr/>
          <p:nvPr/>
        </p:nvGrpSpPr>
        <p:grpSpPr>
          <a:xfrm>
            <a:off x="762000" y="4484489"/>
            <a:ext cx="10668000" cy="571500"/>
            <a:chOff x="762000" y="4484489"/>
            <a:chExt cx="10668000" cy="571500"/>
          </a:xfrm>
        </p:grpSpPr>
        <p:sp>
          <p:nvSpPr>
            <p:cNvPr id="24" name="Şekil 24"/>
            <p:cNvSpPr/>
            <p:nvPr/>
          </p:nvSpPr>
          <p:spPr>
            <a:xfrm>
              <a:off x="762000" y="4484489"/>
              <a:ext cx="10668000" cy="571500"/>
            </a:xfrm>
            <a:prstGeom prst="roundRect">
              <a:avLst>
                <a:gd name="adj" fmla="val 24444"/>
              </a:avLst>
            </a:prstGeom>
            <a:solidFill>
              <a:srgbClr val="DCF0EF"/>
            </a:solidFill>
            <a:ln>
              <a:noFill/>
            </a:ln>
          </p:spPr>
          <p:txBody>
            <a:bodyPr rtlCol="0" anchor="ctr"/>
            <a:lstStyle/>
            <a:p>
              <a:pPr algn="ctr"/>
            </a:p>
          </p:txBody>
        </p:sp>
        <p:pic>
          <p:nvPicPr>
            <p:cNvPr id="25" name="Görsel 25" descr="83ab3f37d32a.png"/>
            <p:cNvPicPr>
              <a:picLocks noChangeAspect="1"/>
            </p:cNvPicPr>
            <p:nvPr/>
          </p:nvPicPr>
          <p:blipFill>
            <a:blip r:embed="rId5"/>
            <a:stretch>
              <a:fillRect/>
            </a:stretch>
          </p:blipFill>
          <p:spPr>
            <a:xfrm>
              <a:off x="952500" y="4624189"/>
              <a:ext cx="292100" cy="292100"/>
            </a:xfrm>
            <a:prstGeom prst="rect">
              <a:avLst/>
            </a:prstGeom>
          </p:spPr>
        </p:pic>
        <p:sp>
          <p:nvSpPr>
            <p:cNvPr id="26" name="Metin 26"/>
            <p:cNvSpPr txBox="1"/>
            <p:nvPr/>
          </p:nvSpPr>
          <p:spPr>
            <a:xfrm>
              <a:off x="1384300" y="4596249"/>
              <a:ext cx="5439752"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Haritada başkentler nasıl gösterilir? Atlasının lejantına bak.</a:t>
              </a:r>
            </a:p>
          </p:txBody>
        </p:sp>
      </p:grpSp>
      <p:grpSp>
        <p:nvGrpSpPr>
          <p:cNvPr id="27" name="Adım 5 grubu"/>
          <p:cNvGrpSpPr/>
          <p:nvPr/>
        </p:nvGrpSpPr>
        <p:grpSpPr>
          <a:xfrm>
            <a:off x="762000" y="5144889"/>
            <a:ext cx="10668000" cy="539055"/>
            <a:chOff x="762000" y="5144889"/>
            <a:chExt cx="10668000" cy="539055"/>
          </a:xfrm>
        </p:grpSpPr>
        <p:sp>
          <p:nvSpPr>
            <p:cNvPr id="28" name="Şekil 28"/>
            <p:cNvSpPr/>
            <p:nvPr/>
          </p:nvSpPr>
          <p:spPr>
            <a:xfrm>
              <a:off x="762000" y="5144889"/>
              <a:ext cx="1066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29" name="Görsel 29" descr="7de94e269374.png"/>
            <p:cNvPicPr>
              <a:picLocks noChangeAspect="1"/>
            </p:cNvPicPr>
            <p:nvPr/>
          </p:nvPicPr>
          <p:blipFill>
            <a:blip r:embed="rId6"/>
            <a:stretch>
              <a:fillRect/>
            </a:stretch>
          </p:blipFill>
          <p:spPr>
            <a:xfrm>
              <a:off x="946150" y="5278239"/>
              <a:ext cx="254000" cy="254000"/>
            </a:xfrm>
            <a:prstGeom prst="rect">
              <a:avLst/>
            </a:prstGeom>
          </p:spPr>
        </p:pic>
        <p:sp>
          <p:nvSpPr>
            <p:cNvPr id="30" name="Metin 30"/>
            <p:cNvSpPr txBox="1"/>
            <p:nvPr/>
          </p:nvSpPr>
          <p:spPr>
            <a:xfrm>
              <a:off x="1314450" y="5232583"/>
              <a:ext cx="9673084"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Başkentler çoğu zaman diğer şehirlerden farklı, özel bir işaretle gösterilir. Hangi işaret olduğunu lejant söyler.</a:t>
              </a:r>
            </a:p>
          </p:txBody>
        </p:sp>
      </p:grpSp>
      <p:sp>
        <p:nvSpPr>
          <p:cNvPr id="31" name="Metin 31"/>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2" name="Metin 32"/>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29</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50"/>
                                        <p:tgtEl>
                                          <p:spTgt spid="5"/>
                                        </p:tgtEl>
                                      </p:cBhvr>
                                    </p:animEffect>
                                    <p:anim calcmode="lin" valueType="num">
                                      <p:cBhvr>
                                        <p:cTn id="8" dur="550" fill="hold"/>
                                        <p:tgtEl>
                                          <p:spTgt spid="5"/>
                                        </p:tgtEl>
                                        <p:attrNameLst>
                                          <p:attrName>ppt_x</p:attrName>
                                        </p:attrNameLst>
                                      </p:cBhvr>
                                      <p:tavLst>
                                        <p:tav tm="0">
                                          <p:val>
                                            <p:strVal val="#ppt_x"/>
                                          </p:val>
                                        </p:tav>
                                        <p:tav tm="100000">
                                          <p:val>
                                            <p:strVal val="#ppt_x"/>
                                          </p:val>
                                        </p:tav>
                                      </p:tavLst>
                                    </p:anim>
                                    <p:anim calcmode="lin" valueType="num">
                                      <p:cBhvr>
                                        <p:cTn id="9" dur="550" decel="100000" fill="hold"/>
                                        <p:tgtEl>
                                          <p:spTgt spid="5"/>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50"/>
                                        <p:tgtEl>
                                          <p:spTgt spid="11"/>
                                        </p:tgtEl>
                                      </p:cBhvr>
                                    </p:animEffect>
                                    <p:anim calcmode="lin" valueType="num">
                                      <p:cBhvr>
                                        <p:cTn id="15" dur="550" fill="hold"/>
                                        <p:tgtEl>
                                          <p:spTgt spid="11"/>
                                        </p:tgtEl>
                                        <p:attrNameLst>
                                          <p:attrName>ppt_x</p:attrName>
                                        </p:attrNameLst>
                                      </p:cBhvr>
                                      <p:tavLst>
                                        <p:tav tm="0">
                                          <p:val>
                                            <p:strVal val="#ppt_x"/>
                                          </p:val>
                                        </p:tav>
                                        <p:tav tm="100000">
                                          <p:val>
                                            <p:strVal val="#ppt_x"/>
                                          </p:val>
                                        </p:tav>
                                      </p:tavLst>
                                    </p:anim>
                                    <p:anim calcmode="lin" valueType="num">
                                      <p:cBhvr>
                                        <p:cTn id="16" dur="550" decel="100000" fill="hold"/>
                                        <p:tgtEl>
                                          <p:spTgt spid="11"/>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50"/>
                                        <p:tgtEl>
                                          <p:spTgt spid="17"/>
                                        </p:tgtEl>
                                      </p:cBhvr>
                                    </p:animEffect>
                                    <p:anim calcmode="lin" valueType="num">
                                      <p:cBhvr>
                                        <p:cTn id="22" dur="550" fill="hold"/>
                                        <p:tgtEl>
                                          <p:spTgt spid="17"/>
                                        </p:tgtEl>
                                        <p:attrNameLst>
                                          <p:attrName>ppt_x</p:attrName>
                                        </p:attrNameLst>
                                      </p:cBhvr>
                                      <p:tavLst>
                                        <p:tav tm="0">
                                          <p:val>
                                            <p:strVal val="#ppt_x"/>
                                          </p:val>
                                        </p:tav>
                                        <p:tav tm="100000">
                                          <p:val>
                                            <p:strVal val="#ppt_x"/>
                                          </p:val>
                                        </p:tav>
                                      </p:tavLst>
                                    </p:anim>
                                    <p:anim calcmode="lin" valueType="num">
                                      <p:cBhvr>
                                        <p:cTn id="23" dur="550" decel="100000" fill="hold"/>
                                        <p:tgtEl>
                                          <p:spTgt spid="17"/>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50"/>
                                        <p:tgtEl>
                                          <p:spTgt spid="23"/>
                                        </p:tgtEl>
                                      </p:cBhvr>
                                    </p:animEffect>
                                    <p:anim calcmode="lin" valueType="num">
                                      <p:cBhvr>
                                        <p:cTn id="29" dur="550" fill="hold"/>
                                        <p:tgtEl>
                                          <p:spTgt spid="23"/>
                                        </p:tgtEl>
                                        <p:attrNameLst>
                                          <p:attrName>ppt_x</p:attrName>
                                        </p:attrNameLst>
                                      </p:cBhvr>
                                      <p:tavLst>
                                        <p:tav tm="0">
                                          <p:val>
                                            <p:strVal val="#ppt_x"/>
                                          </p:val>
                                        </p:tav>
                                        <p:tav tm="100000">
                                          <p:val>
                                            <p:strVal val="#ppt_x"/>
                                          </p:val>
                                        </p:tav>
                                      </p:tavLst>
                                    </p:anim>
                                    <p:anim calcmode="lin" valueType="num">
                                      <p:cBhvr>
                                        <p:cTn id="30" dur="550" decel="100000" fill="hold"/>
                                        <p:tgtEl>
                                          <p:spTgt spid="23"/>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50"/>
                                        <p:tgtEl>
                                          <p:spTgt spid="27"/>
                                        </p:tgtEl>
                                      </p:cBhvr>
                                    </p:animEffect>
                                    <p:anim calcmode="lin" valueType="num">
                                      <p:cBhvr>
                                        <p:cTn id="36" dur="550" fill="hold"/>
                                        <p:tgtEl>
                                          <p:spTgt spid="27"/>
                                        </p:tgtEl>
                                        <p:attrNameLst>
                                          <p:attrName>ppt_x</p:attrName>
                                        </p:attrNameLst>
                                      </p:cBhvr>
                                      <p:tavLst>
                                        <p:tav tm="0">
                                          <p:val>
                                            <p:strVal val="#ppt_x"/>
                                          </p:val>
                                        </p:tav>
                                        <p:tav tm="100000">
                                          <p:val>
                                            <p:strVal val="#ppt_x"/>
                                          </p:val>
                                        </p:tav>
                                      </p:tavLst>
                                    </p:anim>
                                    <p:anim calcmode="lin" valueType="num">
                                      <p:cBhvr>
                                        <p:cTn id="37"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ETKİNLİK · ARAŞTIRMA PLANI</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Araştırma sorularımı yazıyorum</a:t>
            </a:r>
          </a:p>
        </p:txBody>
      </p:sp>
      <p:sp>
        <p:nvSpPr>
          <p:cNvPr id="4" name="Metin 4"/>
          <p:cNvSpPr txBox="1"/>
          <p:nvPr/>
        </p:nvSpPr>
        <p:spPr>
          <a:xfrm>
            <a:off x="762000" y="1385972"/>
            <a:ext cx="6781165"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Araştıracağın komşuyu seç. Bulmak istediğin bilgileri soru olarak yaz.</a:t>
            </a:r>
          </a:p>
        </p:txBody>
      </p:sp>
      <p:sp>
        <p:nvSpPr>
          <p:cNvPr id="5" name="Şekil 5"/>
          <p:cNvSpPr/>
          <p:nvPr/>
        </p:nvSpPr>
        <p:spPr>
          <a:xfrm>
            <a:off x="762000" y="1859955"/>
            <a:ext cx="6578600" cy="609600"/>
          </a:xfrm>
          <a:prstGeom prst="roundRect">
            <a:avLst>
              <a:gd name="adj" fmla="val 20833"/>
            </a:avLst>
          </a:prstGeom>
          <a:solidFill>
            <a:srgbClr val="EEF3FA"/>
          </a:solidFill>
          <a:ln>
            <a:noFill/>
          </a:ln>
        </p:spPr>
        <p:txBody>
          <a:bodyPr rtlCol="0" anchor="ctr"/>
          <a:lstStyle/>
          <a:p>
            <a:pPr algn="ctr"/>
          </a:p>
        </p:txBody>
      </p:sp>
      <p:sp>
        <p:nvSpPr>
          <p:cNvPr id="6" name="Şekil 6"/>
          <p:cNvSpPr/>
          <p:nvPr/>
        </p:nvSpPr>
        <p:spPr>
          <a:xfrm>
            <a:off x="914400" y="1974255"/>
            <a:ext cx="381000" cy="381000"/>
          </a:xfrm>
          <a:prstGeom prst="star8">
            <a:avLst/>
          </a:prstGeom>
          <a:solidFill>
            <a:srgbClr val="2852B8"/>
          </a:solidFill>
          <a:ln>
            <a:noFill/>
          </a:ln>
        </p:spPr>
        <p:txBody>
          <a:bodyPr rtlCol="0" anchor="ctr"/>
          <a:lstStyle/>
          <a:p>
            <a:pPr algn="ctr"/>
          </a:p>
        </p:txBody>
      </p:sp>
      <p:sp>
        <p:nvSpPr>
          <p:cNvPr id="7" name="Metin 7"/>
          <p:cNvSpPr txBox="1"/>
          <p:nvPr/>
        </p:nvSpPr>
        <p:spPr>
          <a:xfrm>
            <a:off x="1052215" y="20886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1</a:t>
            </a:r>
          </a:p>
        </p:txBody>
      </p:sp>
      <p:sp>
        <p:nvSpPr>
          <p:cNvPr id="8" name="Metin 8"/>
          <p:cNvSpPr txBox="1"/>
          <p:nvPr/>
        </p:nvSpPr>
        <p:spPr>
          <a:xfrm>
            <a:off x="1435100" y="1979882"/>
            <a:ext cx="1518230" cy="280670"/>
          </a:xfrm>
          <a:prstGeom prst="rect">
            <a:avLst/>
          </a:prstGeom>
          <a:noFill/>
        </p:spPr>
        <p:txBody>
          <a:bodyPr wrap="square" lIns="0" rIns="0" tIns="0" bIns="0" anchor="t">
            <a:noAutofit/>
          </a:bodyPr>
          <a:lstStyle/>
          <a:p>
            <a:pPr algn="l">
              <a:lnSpc>
                <a:spcPts val="2210"/>
              </a:lnSpc>
            </a:pPr>
            <a:r>
              <a:rPr sz="1700" b="1" i="0" lang="tr-TR" kern="100">
                <a:solidFill>
                  <a:srgbClr val="14234B"/>
                </a:solidFill>
                <a:latin typeface="Calibri"/>
              </a:rPr>
              <a:t>Başkenti</a:t>
            </a:r>
            <a:r>
              <a:rPr sz="1700" b="0" i="0" lang="tr-TR" kern="100">
                <a:solidFill>
                  <a:srgbClr val="1F2A4A"/>
                </a:solidFill>
                <a:latin typeface="Calibri"/>
              </a:rPr>
              <a:t> neresi?</a:t>
            </a:r>
          </a:p>
        </p:txBody>
      </p:sp>
      <p:grpSp>
        <p:nvGrpSpPr>
          <p:cNvPr id="9" name="Adım 1 grubu"/>
          <p:cNvGrpSpPr/>
          <p:nvPr/>
        </p:nvGrpSpPr>
        <p:grpSpPr>
          <a:xfrm>
            <a:off x="762000" y="2558455"/>
            <a:ext cx="6578600" cy="609600"/>
            <a:chOff x="762000" y="2558455"/>
            <a:chExt cx="6578600" cy="609600"/>
          </a:xfrm>
        </p:grpSpPr>
        <p:sp>
          <p:nvSpPr>
            <p:cNvPr id="10" name="Şekil 10"/>
            <p:cNvSpPr/>
            <p:nvPr/>
          </p:nvSpPr>
          <p:spPr>
            <a:xfrm>
              <a:off x="762000" y="2558455"/>
              <a:ext cx="6578600" cy="609600"/>
            </a:xfrm>
            <a:prstGeom prst="roundRect">
              <a:avLst>
                <a:gd name="adj" fmla="val 20833"/>
              </a:avLst>
            </a:prstGeom>
            <a:solidFill>
              <a:srgbClr val="EEF3FA"/>
            </a:solidFill>
            <a:ln>
              <a:noFill/>
            </a:ln>
          </p:spPr>
          <p:txBody>
            <a:bodyPr rtlCol="0" anchor="ctr"/>
            <a:lstStyle/>
            <a:p>
              <a:pPr algn="ctr"/>
            </a:p>
          </p:txBody>
        </p:sp>
        <p:sp>
          <p:nvSpPr>
            <p:cNvPr id="11" name="Şekil 11"/>
            <p:cNvSpPr/>
            <p:nvPr/>
          </p:nvSpPr>
          <p:spPr>
            <a:xfrm>
              <a:off x="914400" y="2672755"/>
              <a:ext cx="381000" cy="381000"/>
            </a:xfrm>
            <a:prstGeom prst="star8">
              <a:avLst/>
            </a:prstGeom>
            <a:solidFill>
              <a:srgbClr val="2852B8"/>
            </a:solidFill>
            <a:ln>
              <a:noFill/>
            </a:ln>
          </p:spPr>
          <p:txBody>
            <a:bodyPr rtlCol="0" anchor="ctr"/>
            <a:lstStyle/>
            <a:p>
              <a:pPr algn="ctr"/>
            </a:p>
          </p:txBody>
        </p:sp>
        <p:sp>
          <p:nvSpPr>
            <p:cNvPr id="12" name="Metin 12"/>
            <p:cNvSpPr txBox="1"/>
            <p:nvPr/>
          </p:nvSpPr>
          <p:spPr>
            <a:xfrm>
              <a:off x="1052215" y="27871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2</a:t>
              </a:r>
            </a:p>
          </p:txBody>
        </p:sp>
        <p:sp>
          <p:nvSpPr>
            <p:cNvPr id="13" name="Metin 13"/>
            <p:cNvSpPr txBox="1"/>
            <p:nvPr/>
          </p:nvSpPr>
          <p:spPr>
            <a:xfrm>
              <a:off x="1435100" y="2678382"/>
              <a:ext cx="3671406" cy="280670"/>
            </a:xfrm>
            <a:prstGeom prst="rect">
              <a:avLst/>
            </a:prstGeom>
            <a:noFill/>
          </p:spPr>
          <p:txBody>
            <a:bodyPr wrap="square" lIns="0" rIns="0" tIns="0" bIns="0" anchor="t">
              <a:noAutofit/>
            </a:bodyPr>
            <a:lstStyle/>
            <a:p>
              <a:pPr algn="l">
                <a:lnSpc>
                  <a:spcPts val="2210"/>
                </a:lnSpc>
              </a:pPr>
              <a:r>
                <a:rPr sz="1700" b="1" i="0" lang="tr-TR" kern="100">
                  <a:solidFill>
                    <a:srgbClr val="14234B"/>
                  </a:solidFill>
                  <a:latin typeface="Calibri"/>
                </a:rPr>
                <a:t>Bayrağında</a:t>
              </a:r>
              <a:r>
                <a:rPr sz="1700" b="0" i="0" lang="tr-TR" kern="100">
                  <a:solidFill>
                    <a:srgbClr val="1F2A4A"/>
                  </a:solidFill>
                  <a:latin typeface="Calibri"/>
                </a:rPr>
                <a:t> hangi renkler ve şekiller var?</a:t>
              </a:r>
            </a:p>
          </p:txBody>
        </p:sp>
      </p:grpSp>
      <p:grpSp>
        <p:nvGrpSpPr>
          <p:cNvPr id="14" name="Adım 2 grubu"/>
          <p:cNvGrpSpPr/>
          <p:nvPr/>
        </p:nvGrpSpPr>
        <p:grpSpPr>
          <a:xfrm>
            <a:off x="762000" y="3256955"/>
            <a:ext cx="6578600" cy="609600"/>
            <a:chOff x="762000" y="3256955"/>
            <a:chExt cx="6578600" cy="609600"/>
          </a:xfrm>
        </p:grpSpPr>
        <p:sp>
          <p:nvSpPr>
            <p:cNvPr id="15" name="Şekil 15"/>
            <p:cNvSpPr/>
            <p:nvPr/>
          </p:nvSpPr>
          <p:spPr>
            <a:xfrm>
              <a:off x="762000" y="3256955"/>
              <a:ext cx="6578600" cy="609600"/>
            </a:xfrm>
            <a:prstGeom prst="roundRect">
              <a:avLst>
                <a:gd name="adj" fmla="val 20833"/>
              </a:avLst>
            </a:prstGeom>
            <a:solidFill>
              <a:srgbClr val="EEF3FA"/>
            </a:solidFill>
            <a:ln>
              <a:noFill/>
            </a:ln>
          </p:spPr>
          <p:txBody>
            <a:bodyPr rtlCol="0" anchor="ctr"/>
            <a:lstStyle/>
            <a:p>
              <a:pPr algn="ctr"/>
            </a:p>
          </p:txBody>
        </p:sp>
        <p:sp>
          <p:nvSpPr>
            <p:cNvPr id="16" name="Şekil 16"/>
            <p:cNvSpPr/>
            <p:nvPr/>
          </p:nvSpPr>
          <p:spPr>
            <a:xfrm>
              <a:off x="914400" y="3371255"/>
              <a:ext cx="381000" cy="381000"/>
            </a:xfrm>
            <a:prstGeom prst="star8">
              <a:avLst/>
            </a:prstGeom>
            <a:solidFill>
              <a:srgbClr val="2852B8"/>
            </a:solidFill>
            <a:ln>
              <a:noFill/>
            </a:ln>
          </p:spPr>
          <p:txBody>
            <a:bodyPr rtlCol="0" anchor="ctr"/>
            <a:lstStyle/>
            <a:p>
              <a:pPr algn="ctr"/>
            </a:p>
          </p:txBody>
        </p:sp>
        <p:sp>
          <p:nvSpPr>
            <p:cNvPr id="17" name="Metin 17"/>
            <p:cNvSpPr txBox="1"/>
            <p:nvPr/>
          </p:nvSpPr>
          <p:spPr>
            <a:xfrm>
              <a:off x="1052215" y="34856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3</a:t>
              </a:r>
            </a:p>
          </p:txBody>
        </p:sp>
        <p:sp>
          <p:nvSpPr>
            <p:cNvPr id="18" name="Metin 18"/>
            <p:cNvSpPr txBox="1"/>
            <p:nvPr/>
          </p:nvSpPr>
          <p:spPr>
            <a:xfrm>
              <a:off x="1435100" y="3376882"/>
              <a:ext cx="2599191"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Resmî </a:t>
              </a:r>
              <a:r>
                <a:rPr sz="1700" b="1" i="0" lang="tr-TR" kern="100">
                  <a:solidFill>
                    <a:srgbClr val="14234B"/>
                  </a:solidFill>
                  <a:latin typeface="Calibri"/>
                </a:rPr>
                <a:t>dili</a:t>
              </a:r>
              <a:r>
                <a:rPr sz="1700" b="0" i="0" lang="tr-TR" kern="100">
                  <a:solidFill>
                    <a:srgbClr val="1F2A4A"/>
                  </a:solidFill>
                  <a:latin typeface="Calibri"/>
                </a:rPr>
                <a:t> ve </a:t>
              </a:r>
              <a:r>
                <a:rPr sz="1700" b="1" i="0" lang="tr-TR" kern="100">
                  <a:solidFill>
                    <a:srgbClr val="14234B"/>
                  </a:solidFill>
                  <a:latin typeface="Calibri"/>
                </a:rPr>
                <a:t>para birimi</a:t>
              </a:r>
              <a:r>
                <a:rPr sz="1700" b="0" i="0" lang="tr-TR" kern="100">
                  <a:solidFill>
                    <a:srgbClr val="1F2A4A"/>
                  </a:solidFill>
                  <a:latin typeface="Calibri"/>
                </a:rPr>
                <a:t> ne?</a:t>
              </a:r>
            </a:p>
          </p:txBody>
        </p:sp>
      </p:grpSp>
      <p:grpSp>
        <p:nvGrpSpPr>
          <p:cNvPr id="19" name="Adım 3 grubu"/>
          <p:cNvGrpSpPr/>
          <p:nvPr/>
        </p:nvGrpSpPr>
        <p:grpSpPr>
          <a:xfrm>
            <a:off x="762000" y="3955455"/>
            <a:ext cx="6578600" cy="609600"/>
            <a:chOff x="762000" y="3955455"/>
            <a:chExt cx="6578600" cy="609600"/>
          </a:xfrm>
        </p:grpSpPr>
        <p:sp>
          <p:nvSpPr>
            <p:cNvPr id="20" name="Şekil 20"/>
            <p:cNvSpPr/>
            <p:nvPr/>
          </p:nvSpPr>
          <p:spPr>
            <a:xfrm>
              <a:off x="762000" y="3955455"/>
              <a:ext cx="6578600" cy="609600"/>
            </a:xfrm>
            <a:prstGeom prst="roundRect">
              <a:avLst>
                <a:gd name="adj" fmla="val 20833"/>
              </a:avLst>
            </a:prstGeom>
            <a:solidFill>
              <a:srgbClr val="EEF3FA"/>
            </a:solidFill>
            <a:ln>
              <a:noFill/>
            </a:ln>
          </p:spPr>
          <p:txBody>
            <a:bodyPr rtlCol="0" anchor="ctr"/>
            <a:lstStyle/>
            <a:p>
              <a:pPr algn="ctr"/>
            </a:p>
          </p:txBody>
        </p:sp>
        <p:sp>
          <p:nvSpPr>
            <p:cNvPr id="21" name="Şekil 21"/>
            <p:cNvSpPr/>
            <p:nvPr/>
          </p:nvSpPr>
          <p:spPr>
            <a:xfrm>
              <a:off x="914400" y="4069755"/>
              <a:ext cx="381000" cy="381000"/>
            </a:xfrm>
            <a:prstGeom prst="star8">
              <a:avLst/>
            </a:prstGeom>
            <a:solidFill>
              <a:srgbClr val="2852B8"/>
            </a:solidFill>
            <a:ln>
              <a:noFill/>
            </a:ln>
          </p:spPr>
          <p:txBody>
            <a:bodyPr rtlCol="0" anchor="ctr"/>
            <a:lstStyle/>
            <a:p>
              <a:pPr algn="ctr"/>
            </a:p>
          </p:txBody>
        </p:sp>
        <p:sp>
          <p:nvSpPr>
            <p:cNvPr id="22" name="Metin 22"/>
            <p:cNvSpPr txBox="1"/>
            <p:nvPr/>
          </p:nvSpPr>
          <p:spPr>
            <a:xfrm>
              <a:off x="1052215" y="41841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4</a:t>
              </a:r>
            </a:p>
          </p:txBody>
        </p:sp>
        <p:sp>
          <p:nvSpPr>
            <p:cNvPr id="23" name="Metin 23"/>
            <p:cNvSpPr txBox="1"/>
            <p:nvPr/>
          </p:nvSpPr>
          <p:spPr>
            <a:xfrm>
              <a:off x="1435100" y="4075382"/>
              <a:ext cx="4519374"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Ülkemizin hangi </a:t>
              </a:r>
              <a:r>
                <a:rPr sz="1700" b="1" i="0" lang="tr-TR" kern="100">
                  <a:solidFill>
                    <a:srgbClr val="14234B"/>
                  </a:solidFill>
                  <a:latin typeface="Calibri"/>
                </a:rPr>
                <a:t>yönünde</a:t>
              </a:r>
              <a:r>
                <a:rPr sz="1700" b="0" i="0" lang="tr-TR" kern="100">
                  <a:solidFill>
                    <a:srgbClr val="1F2A4A"/>
                  </a:solidFill>
                  <a:latin typeface="Calibri"/>
                </a:rPr>
                <a:t>, hangi illerimize komşu?</a:t>
              </a:r>
            </a:p>
          </p:txBody>
        </p:sp>
      </p:grpSp>
      <p:grpSp>
        <p:nvGrpSpPr>
          <p:cNvPr id="24" name="Adım 4 grubu"/>
          <p:cNvGrpSpPr/>
          <p:nvPr/>
        </p:nvGrpSpPr>
        <p:grpSpPr>
          <a:xfrm>
            <a:off x="762000" y="4653955"/>
            <a:ext cx="6578600" cy="609600"/>
            <a:chOff x="762000" y="4653955"/>
            <a:chExt cx="6578600" cy="609600"/>
          </a:xfrm>
        </p:grpSpPr>
        <p:sp>
          <p:nvSpPr>
            <p:cNvPr id="25" name="Şekil 25"/>
            <p:cNvSpPr/>
            <p:nvPr/>
          </p:nvSpPr>
          <p:spPr>
            <a:xfrm>
              <a:off x="762000" y="4653955"/>
              <a:ext cx="6578600" cy="609600"/>
            </a:xfrm>
            <a:prstGeom prst="roundRect">
              <a:avLst>
                <a:gd name="adj" fmla="val 20833"/>
              </a:avLst>
            </a:prstGeom>
            <a:solidFill>
              <a:srgbClr val="EEF3FA"/>
            </a:solidFill>
            <a:ln>
              <a:noFill/>
            </a:ln>
          </p:spPr>
          <p:txBody>
            <a:bodyPr rtlCol="0" anchor="ctr"/>
            <a:lstStyle/>
            <a:p>
              <a:pPr algn="ctr"/>
            </a:p>
          </p:txBody>
        </p:sp>
        <p:sp>
          <p:nvSpPr>
            <p:cNvPr id="26" name="Şekil 26"/>
            <p:cNvSpPr/>
            <p:nvPr/>
          </p:nvSpPr>
          <p:spPr>
            <a:xfrm>
              <a:off x="914400" y="4768255"/>
              <a:ext cx="381000" cy="381000"/>
            </a:xfrm>
            <a:prstGeom prst="star8">
              <a:avLst/>
            </a:prstGeom>
            <a:solidFill>
              <a:srgbClr val="2852B8"/>
            </a:solidFill>
            <a:ln>
              <a:noFill/>
            </a:ln>
          </p:spPr>
          <p:txBody>
            <a:bodyPr rtlCol="0" anchor="ctr"/>
            <a:lstStyle/>
            <a:p>
              <a:pPr algn="ctr"/>
            </a:p>
          </p:txBody>
        </p:sp>
        <p:sp>
          <p:nvSpPr>
            <p:cNvPr id="27" name="Metin 27"/>
            <p:cNvSpPr txBox="1"/>
            <p:nvPr/>
          </p:nvSpPr>
          <p:spPr>
            <a:xfrm>
              <a:off x="1052215" y="48826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5</a:t>
              </a:r>
            </a:p>
          </p:txBody>
        </p:sp>
        <p:sp>
          <p:nvSpPr>
            <p:cNvPr id="28" name="Metin 28"/>
            <p:cNvSpPr txBox="1"/>
            <p:nvPr/>
          </p:nvSpPr>
          <p:spPr>
            <a:xfrm>
              <a:off x="1435100" y="4773882"/>
              <a:ext cx="3860872"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Bu bilgileri hangi </a:t>
              </a:r>
              <a:r>
                <a:rPr sz="1700" b="1" i="0" lang="tr-TR" kern="100">
                  <a:solidFill>
                    <a:srgbClr val="14234B"/>
                  </a:solidFill>
                  <a:latin typeface="Calibri"/>
                </a:rPr>
                <a:t>kaynaklarda</a:t>
              </a:r>
              <a:r>
                <a:rPr sz="1700" b="0" i="0" lang="tr-TR" kern="100">
                  <a:solidFill>
                    <a:srgbClr val="1F2A4A"/>
                  </a:solidFill>
                  <a:latin typeface="Calibri"/>
                </a:rPr>
                <a:t> arayacağım?</a:t>
              </a:r>
            </a:p>
          </p:txBody>
        </p:sp>
      </p:grpSp>
      <p:sp>
        <p:nvSpPr>
          <p:cNvPr id="29" name="Şekil 29"/>
          <p:cNvSpPr/>
          <p:nvPr/>
        </p:nvSpPr>
        <p:spPr>
          <a:xfrm>
            <a:off x="7620000" y="1435298"/>
            <a:ext cx="3810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30" name="Görsel 30" descr="10a9af3f76b8.png"/>
          <p:cNvPicPr>
            <a:picLocks noChangeAspect="1"/>
          </p:cNvPicPr>
          <p:nvPr/>
        </p:nvPicPr>
        <p:blipFill>
          <a:blip r:embed="rId2"/>
          <a:stretch>
            <a:fillRect/>
          </a:stretch>
        </p:blipFill>
        <p:spPr>
          <a:xfrm>
            <a:off x="7810500" y="1600398"/>
            <a:ext cx="254000" cy="254000"/>
          </a:xfrm>
          <a:prstGeom prst="rect">
            <a:avLst/>
          </a:prstGeom>
        </p:spPr>
      </p:pic>
      <p:sp>
        <p:nvSpPr>
          <p:cNvPr id="31" name="Metin 31"/>
          <p:cNvSpPr txBox="1"/>
          <p:nvPr/>
        </p:nvSpPr>
        <p:spPr>
          <a:xfrm>
            <a:off x="8178800" y="1570553"/>
            <a:ext cx="3175318"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KAYNAK</a:t>
            </a:r>
          </a:p>
        </p:txBody>
      </p:sp>
      <p:sp>
        <p:nvSpPr>
          <p:cNvPr id="32" name="Metin 32"/>
          <p:cNvSpPr txBox="1"/>
          <p:nvPr/>
        </p:nvSpPr>
        <p:spPr>
          <a:xfrm>
            <a:off x="8178800" y="1724033"/>
            <a:ext cx="3175318"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Bir bilgiyi edindiğimiz kitap, harita, internet sitesi ya da kişi.</a:t>
            </a:r>
          </a:p>
        </p:txBody>
      </p:sp>
      <p:grpSp>
        <p:nvGrpSpPr>
          <p:cNvPr id="33" name="Adım 5 grubu"/>
          <p:cNvGrpSpPr/>
          <p:nvPr/>
        </p:nvGrpSpPr>
        <p:grpSpPr>
          <a:xfrm>
            <a:off x="7620000" y="2569369"/>
            <a:ext cx="3810000" cy="1250255"/>
            <a:chOff x="7620000" y="2569369"/>
            <a:chExt cx="3810000" cy="1250255"/>
          </a:xfrm>
        </p:grpSpPr>
        <p:sp>
          <p:nvSpPr>
            <p:cNvPr id="34" name="Şekil 34"/>
            <p:cNvSpPr/>
            <p:nvPr/>
          </p:nvSpPr>
          <p:spPr>
            <a:xfrm>
              <a:off x="7620000" y="2569369"/>
              <a:ext cx="3810000" cy="1250255"/>
            </a:xfrm>
            <a:prstGeom prst="roundRect">
              <a:avLst>
                <a:gd name="adj" fmla="val 11173"/>
              </a:avLst>
            </a:prstGeom>
            <a:solidFill>
              <a:srgbClr val="FFFFFF"/>
            </a:solidFill>
            <a:ln w="12700">
              <a:solidFill>
                <a:srgbClr val="D5DEEB"/>
              </a:solidFill>
            </a:ln>
          </p:spPr>
          <p:txBody>
            <a:bodyPr rtlCol="0" anchor="ctr"/>
            <a:lstStyle/>
            <a:p>
              <a:pPr algn="ctr"/>
            </a:p>
          </p:txBody>
        </p:sp>
        <p:pic>
          <p:nvPicPr>
            <p:cNvPr id="35" name="Görsel 35" descr="45d27f794a3b.png"/>
            <p:cNvPicPr>
              <a:picLocks noChangeAspect="1"/>
            </p:cNvPicPr>
            <p:nvPr/>
          </p:nvPicPr>
          <p:blipFill>
            <a:blip r:embed="rId3"/>
            <a:stretch>
              <a:fillRect/>
            </a:stretch>
          </p:blipFill>
          <p:spPr>
            <a:xfrm>
              <a:off x="7810500" y="2734469"/>
              <a:ext cx="254000" cy="254000"/>
            </a:xfrm>
            <a:prstGeom prst="rect">
              <a:avLst/>
            </a:prstGeom>
          </p:spPr>
        </p:pic>
        <p:sp>
          <p:nvSpPr>
            <p:cNvPr id="36" name="Metin 36"/>
            <p:cNvSpPr txBox="1"/>
            <p:nvPr/>
          </p:nvSpPr>
          <p:spPr>
            <a:xfrm>
              <a:off x="8178800" y="2704624"/>
              <a:ext cx="3175318"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İPUCU</a:t>
              </a:r>
            </a:p>
          </p:txBody>
        </p:sp>
        <p:sp>
          <p:nvSpPr>
            <p:cNvPr id="37" name="Metin 37"/>
            <p:cNvSpPr txBox="1"/>
            <p:nvPr/>
          </p:nvSpPr>
          <p:spPr>
            <a:xfrm>
              <a:off x="8178800" y="2858103"/>
              <a:ext cx="3175318" cy="738148"/>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Her soruya defterinde bir kutu ayır; bulduğun cevabın yanına kaynağını yaz.</a:t>
              </a:r>
            </a:p>
          </p:txBody>
        </p:sp>
      </p:grpSp>
      <p:sp>
        <p:nvSpPr>
          <p:cNvPr id="38" name="Metin 38"/>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9" name="Metin 39"/>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30</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50"/>
                                        <p:tgtEl>
                                          <p:spTgt spid="19"/>
                                        </p:tgtEl>
                                      </p:cBhvr>
                                    </p:animEffect>
                                    <p:anim calcmode="lin" valueType="num">
                                      <p:cBhvr>
                                        <p:cTn id="22" dur="550" fill="hold"/>
                                        <p:tgtEl>
                                          <p:spTgt spid="19"/>
                                        </p:tgtEl>
                                        <p:attrNameLst>
                                          <p:attrName>ppt_x</p:attrName>
                                        </p:attrNameLst>
                                      </p:cBhvr>
                                      <p:tavLst>
                                        <p:tav tm="0">
                                          <p:val>
                                            <p:strVal val="#ppt_x"/>
                                          </p:val>
                                        </p:tav>
                                        <p:tav tm="100000">
                                          <p:val>
                                            <p:strVal val="#ppt_x"/>
                                          </p:val>
                                        </p:tav>
                                      </p:tavLst>
                                    </p:anim>
                                    <p:anim calcmode="lin" valueType="num">
                                      <p:cBhvr>
                                        <p:cTn id="23" dur="550" decel="100000" fill="hold"/>
                                        <p:tgtEl>
                                          <p:spTgt spid="19"/>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50"/>
                                        <p:tgtEl>
                                          <p:spTgt spid="24"/>
                                        </p:tgtEl>
                                      </p:cBhvr>
                                    </p:animEffect>
                                    <p:anim calcmode="lin" valueType="num">
                                      <p:cBhvr>
                                        <p:cTn id="29" dur="550" fill="hold"/>
                                        <p:tgtEl>
                                          <p:spTgt spid="24"/>
                                        </p:tgtEl>
                                        <p:attrNameLst>
                                          <p:attrName>ppt_x</p:attrName>
                                        </p:attrNameLst>
                                      </p:cBhvr>
                                      <p:tavLst>
                                        <p:tav tm="0">
                                          <p:val>
                                            <p:strVal val="#ppt_x"/>
                                          </p:val>
                                        </p:tav>
                                        <p:tav tm="100000">
                                          <p:val>
                                            <p:strVal val="#ppt_x"/>
                                          </p:val>
                                        </p:tav>
                                      </p:tavLst>
                                    </p:anim>
                                    <p:anim calcmode="lin" valueType="num">
                                      <p:cBhvr>
                                        <p:cTn id="30" dur="550" decel="100000" fill="hold"/>
                                        <p:tgtEl>
                                          <p:spTgt spid="24"/>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50"/>
                                        <p:tgtEl>
                                          <p:spTgt spid="33"/>
                                        </p:tgtEl>
                                      </p:cBhvr>
                                    </p:animEffect>
                                    <p:anim calcmode="lin" valueType="num">
                                      <p:cBhvr>
                                        <p:cTn id="36" dur="550" fill="hold"/>
                                        <p:tgtEl>
                                          <p:spTgt spid="33"/>
                                        </p:tgtEl>
                                        <p:attrNameLst>
                                          <p:attrName>ppt_x</p:attrName>
                                        </p:attrNameLst>
                                      </p:cBhvr>
                                      <p:tavLst>
                                        <p:tav tm="0">
                                          <p:val>
                                            <p:strVal val="#ppt_x"/>
                                          </p:val>
                                        </p:tav>
                                        <p:tav tm="100000">
                                          <p:val>
                                            <p:strVal val="#ppt_x"/>
                                          </p:val>
                                        </p:tav>
                                      </p:tavLst>
                                    </p:anim>
                                    <p:anim calcmode="lin" valueType="num">
                                      <p:cBhvr>
                                        <p:cTn id="37" dur="550" decel="100000" fill="hold"/>
                                        <p:tgtEl>
                                          <p:spTgt spid="3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ETKİNLİK · BİLGİ KARTI</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Örnek bilgi kartı: Gürcistan</a:t>
            </a:r>
          </a:p>
        </p:txBody>
      </p:sp>
      <p:sp>
        <p:nvSpPr>
          <p:cNvPr id="4" name="Şekil 4"/>
          <p:cNvSpPr/>
          <p:nvPr/>
        </p:nvSpPr>
        <p:spPr>
          <a:xfrm>
            <a:off x="762000" y="1435298"/>
            <a:ext cx="3454400" cy="2001937"/>
          </a:xfrm>
          <a:prstGeom prst="roundRect">
            <a:avLst>
              <a:gd name="adj" fmla="val 7612"/>
            </a:avLst>
          </a:prstGeom>
          <a:solidFill>
            <a:srgbClr val="EEF3FA"/>
          </a:solidFill>
          <a:ln>
            <a:noFill/>
          </a:ln>
        </p:spPr>
        <p:txBody>
          <a:bodyPr rtlCol="0" anchor="ctr"/>
          <a:lstStyle/>
          <a:p>
            <a:pPr algn="ctr"/>
          </a:p>
        </p:txBody>
      </p:sp>
      <p:sp>
        <p:nvSpPr>
          <p:cNvPr id="5" name="Şekil 5"/>
          <p:cNvSpPr/>
          <p:nvPr/>
        </p:nvSpPr>
        <p:spPr>
          <a:xfrm>
            <a:off x="965200" y="1625798"/>
            <a:ext cx="546100" cy="546100"/>
          </a:xfrm>
          <a:prstGeom prst="star8">
            <a:avLst/>
          </a:prstGeom>
          <a:solidFill>
            <a:srgbClr val="2852B8"/>
          </a:solidFill>
          <a:ln>
            <a:noFill/>
          </a:ln>
        </p:spPr>
        <p:txBody>
          <a:bodyPr rtlCol="0" anchor="ctr"/>
          <a:lstStyle/>
          <a:p>
            <a:pPr algn="ctr"/>
          </a:p>
        </p:txBody>
      </p:sp>
      <p:pic>
        <p:nvPicPr>
          <p:cNvPr id="6" name="Görsel 6" descr="5fe4324a37bf.png"/>
          <p:cNvPicPr>
            <a:picLocks noChangeAspect="1"/>
          </p:cNvPicPr>
          <p:nvPr/>
        </p:nvPicPr>
        <p:blipFill>
          <a:blip r:embed="rId2"/>
          <a:stretch>
            <a:fillRect/>
          </a:stretch>
        </p:blipFill>
        <p:spPr>
          <a:xfrm>
            <a:off x="1104900" y="1765498"/>
            <a:ext cx="266700" cy="266700"/>
          </a:xfrm>
          <a:prstGeom prst="rect">
            <a:avLst/>
          </a:prstGeom>
        </p:spPr>
      </p:pic>
      <p:sp>
        <p:nvSpPr>
          <p:cNvPr id="7" name="Metin 7"/>
          <p:cNvSpPr txBox="1"/>
          <p:nvPr/>
        </p:nvSpPr>
        <p:spPr>
          <a:xfrm>
            <a:off x="965200" y="2261230"/>
            <a:ext cx="3162300"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Başkenti</a:t>
            </a:r>
          </a:p>
        </p:txBody>
      </p:sp>
      <p:sp>
        <p:nvSpPr>
          <p:cNvPr id="8" name="Metin 8"/>
          <p:cNvSpPr txBox="1"/>
          <p:nvPr/>
        </p:nvSpPr>
        <p:spPr>
          <a:xfrm>
            <a:off x="965200" y="2627496"/>
            <a:ext cx="316230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Tiflis</a:t>
            </a:r>
          </a:p>
        </p:txBody>
      </p:sp>
      <p:grpSp>
        <p:nvGrpSpPr>
          <p:cNvPr id="9" name="Adım 1 grubu"/>
          <p:cNvGrpSpPr/>
          <p:nvPr/>
        </p:nvGrpSpPr>
        <p:grpSpPr>
          <a:xfrm>
            <a:off x="4368800" y="1435298"/>
            <a:ext cx="3454400" cy="2001937"/>
            <a:chOff x="4368800" y="1435298"/>
            <a:chExt cx="3454400" cy="2001937"/>
          </a:xfrm>
        </p:grpSpPr>
        <p:sp>
          <p:nvSpPr>
            <p:cNvPr id="10" name="Şekil 10"/>
            <p:cNvSpPr/>
            <p:nvPr/>
          </p:nvSpPr>
          <p:spPr>
            <a:xfrm>
              <a:off x="4368800" y="1435298"/>
              <a:ext cx="3454400" cy="2001937"/>
            </a:xfrm>
            <a:prstGeom prst="roundRect">
              <a:avLst>
                <a:gd name="adj" fmla="val 7612"/>
              </a:avLst>
            </a:prstGeom>
            <a:solidFill>
              <a:srgbClr val="EEF3FA"/>
            </a:solidFill>
            <a:ln>
              <a:noFill/>
            </a:ln>
          </p:spPr>
          <p:txBody>
            <a:bodyPr rtlCol="0" anchor="ctr"/>
            <a:lstStyle/>
            <a:p>
              <a:pPr algn="ctr"/>
            </a:p>
          </p:txBody>
        </p:sp>
        <p:sp>
          <p:nvSpPr>
            <p:cNvPr id="11" name="Şekil 11"/>
            <p:cNvSpPr/>
            <p:nvPr/>
          </p:nvSpPr>
          <p:spPr>
            <a:xfrm>
              <a:off x="4572000" y="1625798"/>
              <a:ext cx="546100" cy="546100"/>
            </a:xfrm>
            <a:prstGeom prst="star8">
              <a:avLst/>
            </a:prstGeom>
            <a:solidFill>
              <a:srgbClr val="0D7C7F"/>
            </a:solidFill>
            <a:ln>
              <a:noFill/>
            </a:ln>
          </p:spPr>
          <p:txBody>
            <a:bodyPr rtlCol="0" anchor="ctr"/>
            <a:lstStyle/>
            <a:p>
              <a:pPr algn="ctr"/>
            </a:p>
          </p:txBody>
        </p:sp>
        <p:pic>
          <p:nvPicPr>
            <p:cNvPr id="12" name="Görsel 12" descr="d6da4fa51911.png"/>
            <p:cNvPicPr>
              <a:picLocks noChangeAspect="1"/>
            </p:cNvPicPr>
            <p:nvPr/>
          </p:nvPicPr>
          <p:blipFill>
            <a:blip r:embed="rId3"/>
            <a:stretch>
              <a:fillRect/>
            </a:stretch>
          </p:blipFill>
          <p:spPr>
            <a:xfrm>
              <a:off x="4711700" y="1765498"/>
              <a:ext cx="266700" cy="266700"/>
            </a:xfrm>
            <a:prstGeom prst="rect">
              <a:avLst/>
            </a:prstGeom>
          </p:spPr>
        </p:pic>
        <p:sp>
          <p:nvSpPr>
            <p:cNvPr id="13" name="Metin 13"/>
            <p:cNvSpPr txBox="1"/>
            <p:nvPr/>
          </p:nvSpPr>
          <p:spPr>
            <a:xfrm>
              <a:off x="4572000" y="2261230"/>
              <a:ext cx="3162300"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Yönü</a:t>
              </a:r>
            </a:p>
          </p:txBody>
        </p:sp>
        <p:sp>
          <p:nvSpPr>
            <p:cNvPr id="14" name="Metin 14"/>
            <p:cNvSpPr txBox="1"/>
            <p:nvPr/>
          </p:nvSpPr>
          <p:spPr>
            <a:xfrm>
              <a:off x="4572000" y="2627496"/>
              <a:ext cx="3162300"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Kuzeydoğumuzda; Artvin ve Ardahan’a komşu</a:t>
              </a:r>
            </a:p>
          </p:txBody>
        </p:sp>
      </p:grpSp>
      <p:grpSp>
        <p:nvGrpSpPr>
          <p:cNvPr id="15" name="Adım 2 grubu"/>
          <p:cNvGrpSpPr/>
          <p:nvPr/>
        </p:nvGrpSpPr>
        <p:grpSpPr>
          <a:xfrm>
            <a:off x="7975600" y="1435298"/>
            <a:ext cx="3454400" cy="2001937"/>
            <a:chOff x="7975600" y="1435298"/>
            <a:chExt cx="3454400" cy="2001937"/>
          </a:xfrm>
        </p:grpSpPr>
        <p:sp>
          <p:nvSpPr>
            <p:cNvPr id="16" name="Şekil 16"/>
            <p:cNvSpPr/>
            <p:nvPr/>
          </p:nvSpPr>
          <p:spPr>
            <a:xfrm>
              <a:off x="7975600" y="1435298"/>
              <a:ext cx="3454400" cy="2001937"/>
            </a:xfrm>
            <a:prstGeom prst="roundRect">
              <a:avLst>
                <a:gd name="adj" fmla="val 7612"/>
              </a:avLst>
            </a:prstGeom>
            <a:solidFill>
              <a:srgbClr val="EEF3FA"/>
            </a:solidFill>
            <a:ln>
              <a:noFill/>
            </a:ln>
          </p:spPr>
          <p:txBody>
            <a:bodyPr rtlCol="0" anchor="ctr"/>
            <a:lstStyle/>
            <a:p>
              <a:pPr algn="ctr"/>
            </a:p>
          </p:txBody>
        </p:sp>
        <p:sp>
          <p:nvSpPr>
            <p:cNvPr id="17" name="Şekil 17"/>
            <p:cNvSpPr/>
            <p:nvPr/>
          </p:nvSpPr>
          <p:spPr>
            <a:xfrm>
              <a:off x="8178800" y="1625798"/>
              <a:ext cx="546100" cy="546100"/>
            </a:xfrm>
            <a:prstGeom prst="star8">
              <a:avLst/>
            </a:prstGeom>
            <a:solidFill>
              <a:srgbClr val="DEAE45"/>
            </a:solidFill>
            <a:ln>
              <a:noFill/>
            </a:ln>
          </p:spPr>
          <p:txBody>
            <a:bodyPr rtlCol="0" anchor="ctr"/>
            <a:lstStyle/>
            <a:p>
              <a:pPr algn="ctr"/>
            </a:p>
          </p:txBody>
        </p:sp>
        <p:pic>
          <p:nvPicPr>
            <p:cNvPr id="18" name="Görsel 18" descr="f65f8cb53729.png"/>
            <p:cNvPicPr>
              <a:picLocks noChangeAspect="1"/>
            </p:cNvPicPr>
            <p:nvPr/>
          </p:nvPicPr>
          <p:blipFill>
            <a:blip r:embed="rId4"/>
            <a:stretch>
              <a:fillRect/>
            </a:stretch>
          </p:blipFill>
          <p:spPr>
            <a:xfrm>
              <a:off x="8318500" y="1765498"/>
              <a:ext cx="266700" cy="266700"/>
            </a:xfrm>
            <a:prstGeom prst="rect">
              <a:avLst/>
            </a:prstGeom>
          </p:spPr>
        </p:pic>
        <p:sp>
          <p:nvSpPr>
            <p:cNvPr id="19" name="Metin 19"/>
            <p:cNvSpPr txBox="1"/>
            <p:nvPr/>
          </p:nvSpPr>
          <p:spPr>
            <a:xfrm>
              <a:off x="8178800" y="2261230"/>
              <a:ext cx="3162300"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Bayrağı</a:t>
              </a:r>
            </a:p>
          </p:txBody>
        </p:sp>
        <p:sp>
          <p:nvSpPr>
            <p:cNvPr id="20" name="Metin 20"/>
            <p:cNvSpPr txBox="1"/>
            <p:nvPr/>
          </p:nvSpPr>
          <p:spPr>
            <a:xfrm>
              <a:off x="8178800" y="2627496"/>
              <a:ext cx="3162300"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Beyaz zemin üzerinde beş kırmızı haç</a:t>
              </a:r>
            </a:p>
          </p:txBody>
        </p:sp>
      </p:grpSp>
      <p:grpSp>
        <p:nvGrpSpPr>
          <p:cNvPr id="21" name="Adım 3 grubu"/>
          <p:cNvGrpSpPr/>
          <p:nvPr/>
        </p:nvGrpSpPr>
        <p:grpSpPr>
          <a:xfrm>
            <a:off x="762000" y="3589635"/>
            <a:ext cx="3454400" cy="1716980"/>
            <a:chOff x="762000" y="3589635"/>
            <a:chExt cx="3454400" cy="1716980"/>
          </a:xfrm>
        </p:grpSpPr>
        <p:sp>
          <p:nvSpPr>
            <p:cNvPr id="22" name="Şekil 22"/>
            <p:cNvSpPr/>
            <p:nvPr/>
          </p:nvSpPr>
          <p:spPr>
            <a:xfrm>
              <a:off x="762000" y="3589635"/>
              <a:ext cx="3454400" cy="1716980"/>
            </a:xfrm>
            <a:prstGeom prst="roundRect">
              <a:avLst>
                <a:gd name="adj" fmla="val 8876"/>
              </a:avLst>
            </a:prstGeom>
            <a:solidFill>
              <a:srgbClr val="EEF3FA"/>
            </a:solidFill>
            <a:ln>
              <a:noFill/>
            </a:ln>
          </p:spPr>
          <p:txBody>
            <a:bodyPr rtlCol="0" anchor="ctr"/>
            <a:lstStyle/>
            <a:p>
              <a:pPr algn="ctr"/>
            </a:p>
          </p:txBody>
        </p:sp>
        <p:sp>
          <p:nvSpPr>
            <p:cNvPr id="23" name="Şekil 23"/>
            <p:cNvSpPr/>
            <p:nvPr/>
          </p:nvSpPr>
          <p:spPr>
            <a:xfrm>
              <a:off x="965200" y="3780135"/>
              <a:ext cx="546100" cy="546100"/>
            </a:xfrm>
            <a:prstGeom prst="star8">
              <a:avLst/>
            </a:prstGeom>
            <a:solidFill>
              <a:srgbClr val="2852B8"/>
            </a:solidFill>
            <a:ln>
              <a:noFill/>
            </a:ln>
          </p:spPr>
          <p:txBody>
            <a:bodyPr rtlCol="0" anchor="ctr"/>
            <a:lstStyle/>
            <a:p>
              <a:pPr algn="ctr"/>
            </a:p>
          </p:txBody>
        </p:sp>
        <p:pic>
          <p:nvPicPr>
            <p:cNvPr id="24" name="Görsel 24" descr="deff90ce154d.png"/>
            <p:cNvPicPr>
              <a:picLocks noChangeAspect="1"/>
            </p:cNvPicPr>
            <p:nvPr/>
          </p:nvPicPr>
          <p:blipFill>
            <a:blip r:embed="rId5"/>
            <a:stretch>
              <a:fillRect/>
            </a:stretch>
          </p:blipFill>
          <p:spPr>
            <a:xfrm>
              <a:off x="1104900" y="3919835"/>
              <a:ext cx="266700" cy="266700"/>
            </a:xfrm>
            <a:prstGeom prst="rect">
              <a:avLst/>
            </a:prstGeom>
          </p:spPr>
        </p:pic>
        <p:sp>
          <p:nvSpPr>
            <p:cNvPr id="25" name="Metin 25"/>
            <p:cNvSpPr txBox="1"/>
            <p:nvPr/>
          </p:nvSpPr>
          <p:spPr>
            <a:xfrm>
              <a:off x="965200" y="4415567"/>
              <a:ext cx="3162300"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Resmî dili</a:t>
              </a:r>
            </a:p>
          </p:txBody>
        </p:sp>
        <p:sp>
          <p:nvSpPr>
            <p:cNvPr id="26" name="Metin 26"/>
            <p:cNvSpPr txBox="1"/>
            <p:nvPr/>
          </p:nvSpPr>
          <p:spPr>
            <a:xfrm>
              <a:off x="965200" y="4781833"/>
              <a:ext cx="316230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Gürcüce</a:t>
              </a:r>
            </a:p>
          </p:txBody>
        </p:sp>
      </p:grpSp>
      <p:grpSp>
        <p:nvGrpSpPr>
          <p:cNvPr id="27" name="Adım 4 grubu"/>
          <p:cNvGrpSpPr/>
          <p:nvPr/>
        </p:nvGrpSpPr>
        <p:grpSpPr>
          <a:xfrm>
            <a:off x="4368800" y="3589635"/>
            <a:ext cx="3454400" cy="1716980"/>
            <a:chOff x="4368800" y="3589635"/>
            <a:chExt cx="3454400" cy="1716980"/>
          </a:xfrm>
        </p:grpSpPr>
        <p:sp>
          <p:nvSpPr>
            <p:cNvPr id="28" name="Şekil 28"/>
            <p:cNvSpPr/>
            <p:nvPr/>
          </p:nvSpPr>
          <p:spPr>
            <a:xfrm>
              <a:off x="4368800" y="3589635"/>
              <a:ext cx="3454400" cy="1716980"/>
            </a:xfrm>
            <a:prstGeom prst="roundRect">
              <a:avLst>
                <a:gd name="adj" fmla="val 8876"/>
              </a:avLst>
            </a:prstGeom>
            <a:solidFill>
              <a:srgbClr val="EEF3FA"/>
            </a:solidFill>
            <a:ln>
              <a:noFill/>
            </a:ln>
          </p:spPr>
          <p:txBody>
            <a:bodyPr rtlCol="0" anchor="ctr"/>
            <a:lstStyle/>
            <a:p>
              <a:pPr algn="ctr"/>
            </a:p>
          </p:txBody>
        </p:sp>
        <p:sp>
          <p:nvSpPr>
            <p:cNvPr id="29" name="Şekil 29"/>
            <p:cNvSpPr/>
            <p:nvPr/>
          </p:nvSpPr>
          <p:spPr>
            <a:xfrm>
              <a:off x="4572000" y="3780135"/>
              <a:ext cx="546100" cy="546100"/>
            </a:xfrm>
            <a:prstGeom prst="star8">
              <a:avLst/>
            </a:prstGeom>
            <a:solidFill>
              <a:srgbClr val="0D7C7F"/>
            </a:solidFill>
            <a:ln>
              <a:noFill/>
            </a:ln>
          </p:spPr>
          <p:txBody>
            <a:bodyPr rtlCol="0" anchor="ctr"/>
            <a:lstStyle/>
            <a:p>
              <a:pPr algn="ctr"/>
            </a:p>
          </p:txBody>
        </p:sp>
        <p:pic>
          <p:nvPicPr>
            <p:cNvPr id="30" name="Görsel 30" descr="5c17b19e4d2c.png"/>
            <p:cNvPicPr>
              <a:picLocks noChangeAspect="1"/>
            </p:cNvPicPr>
            <p:nvPr/>
          </p:nvPicPr>
          <p:blipFill>
            <a:blip r:embed="rId6"/>
            <a:stretch>
              <a:fillRect/>
            </a:stretch>
          </p:blipFill>
          <p:spPr>
            <a:xfrm>
              <a:off x="4711700" y="3919835"/>
              <a:ext cx="266700" cy="266700"/>
            </a:xfrm>
            <a:prstGeom prst="rect">
              <a:avLst/>
            </a:prstGeom>
          </p:spPr>
        </p:pic>
        <p:sp>
          <p:nvSpPr>
            <p:cNvPr id="31" name="Metin 31"/>
            <p:cNvSpPr txBox="1"/>
            <p:nvPr/>
          </p:nvSpPr>
          <p:spPr>
            <a:xfrm>
              <a:off x="4572000" y="4415567"/>
              <a:ext cx="3162300"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Para birimi</a:t>
              </a:r>
            </a:p>
          </p:txBody>
        </p:sp>
        <p:sp>
          <p:nvSpPr>
            <p:cNvPr id="32" name="Metin 32"/>
            <p:cNvSpPr txBox="1"/>
            <p:nvPr/>
          </p:nvSpPr>
          <p:spPr>
            <a:xfrm>
              <a:off x="4572000" y="4781833"/>
              <a:ext cx="316230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Lari</a:t>
              </a:r>
            </a:p>
          </p:txBody>
        </p:sp>
      </p:grpSp>
      <p:grpSp>
        <p:nvGrpSpPr>
          <p:cNvPr id="33" name="Adım 5 grubu"/>
          <p:cNvGrpSpPr/>
          <p:nvPr/>
        </p:nvGrpSpPr>
        <p:grpSpPr>
          <a:xfrm>
            <a:off x="7975600" y="3589635"/>
            <a:ext cx="3454400" cy="1716980"/>
            <a:chOff x="7975600" y="3589635"/>
            <a:chExt cx="3454400" cy="1716980"/>
          </a:xfrm>
        </p:grpSpPr>
        <p:sp>
          <p:nvSpPr>
            <p:cNvPr id="34" name="Şekil 34"/>
            <p:cNvSpPr/>
            <p:nvPr/>
          </p:nvSpPr>
          <p:spPr>
            <a:xfrm>
              <a:off x="7975600" y="3589635"/>
              <a:ext cx="3454400" cy="1716980"/>
            </a:xfrm>
            <a:prstGeom prst="roundRect">
              <a:avLst>
                <a:gd name="adj" fmla="val 8876"/>
              </a:avLst>
            </a:prstGeom>
            <a:solidFill>
              <a:srgbClr val="EEF3FA"/>
            </a:solidFill>
            <a:ln>
              <a:noFill/>
            </a:ln>
          </p:spPr>
          <p:txBody>
            <a:bodyPr rtlCol="0" anchor="ctr"/>
            <a:lstStyle/>
            <a:p>
              <a:pPr algn="ctr"/>
            </a:p>
          </p:txBody>
        </p:sp>
        <p:sp>
          <p:nvSpPr>
            <p:cNvPr id="35" name="Şekil 35"/>
            <p:cNvSpPr/>
            <p:nvPr/>
          </p:nvSpPr>
          <p:spPr>
            <a:xfrm>
              <a:off x="8178800" y="3780135"/>
              <a:ext cx="546100" cy="546100"/>
            </a:xfrm>
            <a:prstGeom prst="star8">
              <a:avLst/>
            </a:prstGeom>
            <a:solidFill>
              <a:srgbClr val="DEAE45"/>
            </a:solidFill>
            <a:ln>
              <a:noFill/>
            </a:ln>
          </p:spPr>
          <p:txBody>
            <a:bodyPr rtlCol="0" anchor="ctr"/>
            <a:lstStyle/>
            <a:p>
              <a:pPr algn="ctr"/>
            </a:p>
          </p:txBody>
        </p:sp>
        <p:pic>
          <p:nvPicPr>
            <p:cNvPr id="36" name="Görsel 36" descr="80e93aaa1f0a.png"/>
            <p:cNvPicPr>
              <a:picLocks noChangeAspect="1"/>
            </p:cNvPicPr>
            <p:nvPr/>
          </p:nvPicPr>
          <p:blipFill>
            <a:blip r:embed="rId7"/>
            <a:stretch>
              <a:fillRect/>
            </a:stretch>
          </p:blipFill>
          <p:spPr>
            <a:xfrm>
              <a:off x="8318500" y="3919835"/>
              <a:ext cx="266700" cy="266700"/>
            </a:xfrm>
            <a:prstGeom prst="rect">
              <a:avLst/>
            </a:prstGeom>
          </p:spPr>
        </p:pic>
        <p:sp>
          <p:nvSpPr>
            <p:cNvPr id="37" name="Metin 37"/>
            <p:cNvSpPr txBox="1"/>
            <p:nvPr/>
          </p:nvSpPr>
          <p:spPr>
            <a:xfrm>
              <a:off x="8178800" y="4415567"/>
              <a:ext cx="3162300" cy="335026"/>
            </a:xfrm>
            <a:prstGeom prst="rect">
              <a:avLst/>
            </a:prstGeom>
            <a:noFill/>
          </p:spPr>
          <p:txBody>
            <a:bodyPr wrap="square" lIns="0" rIns="0" tIns="0" bIns="0" anchor="t">
              <a:noAutofit/>
            </a:bodyPr>
            <a:lstStyle/>
            <a:p>
              <a:pPr algn="l">
                <a:lnSpc>
                  <a:spcPts val="2576"/>
                </a:lnSpc>
              </a:pPr>
              <a:r>
                <a:rPr sz="2300" b="1" i="0" lang="tr-TR" kern="100">
                  <a:solidFill>
                    <a:srgbClr val="14234B"/>
                  </a:solidFill>
                  <a:latin typeface="Cambria"/>
                </a:rPr>
                <a:t>Deniz</a:t>
              </a:r>
            </a:p>
          </p:txBody>
        </p:sp>
        <p:sp>
          <p:nvSpPr>
            <p:cNvPr id="38" name="Metin 38"/>
            <p:cNvSpPr txBox="1"/>
            <p:nvPr/>
          </p:nvSpPr>
          <p:spPr>
            <a:xfrm>
              <a:off x="8178800" y="4781833"/>
              <a:ext cx="316230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Karadeniz’de de komşumuz</a:t>
              </a:r>
            </a:p>
          </p:txBody>
        </p:sp>
      </p:grpSp>
      <p:sp>
        <p:nvSpPr>
          <p:cNvPr id="39" name="Metin 39"/>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40" name="Metin 40"/>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31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50"/>
                                        <p:tgtEl>
                                          <p:spTgt spid="15"/>
                                        </p:tgtEl>
                                      </p:cBhvr>
                                    </p:animEffect>
                                    <p:anim calcmode="lin" valueType="num">
                                      <p:cBhvr>
                                        <p:cTn id="15" dur="550" fill="hold"/>
                                        <p:tgtEl>
                                          <p:spTgt spid="15"/>
                                        </p:tgtEl>
                                        <p:attrNameLst>
                                          <p:attrName>ppt_x</p:attrName>
                                        </p:attrNameLst>
                                      </p:cBhvr>
                                      <p:tavLst>
                                        <p:tav tm="0">
                                          <p:val>
                                            <p:strVal val="#ppt_x"/>
                                          </p:val>
                                        </p:tav>
                                        <p:tav tm="100000">
                                          <p:val>
                                            <p:strVal val="#ppt_x"/>
                                          </p:val>
                                        </p:tav>
                                      </p:tavLst>
                                    </p:anim>
                                    <p:anim calcmode="lin" valueType="num">
                                      <p:cBhvr>
                                        <p:cTn id="16"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50"/>
                                        <p:tgtEl>
                                          <p:spTgt spid="33"/>
                                        </p:tgtEl>
                                      </p:cBhvr>
                                    </p:animEffect>
                                    <p:anim calcmode="lin" valueType="num">
                                      <p:cBhvr>
                                        <p:cTn id="36" dur="550" fill="hold"/>
                                        <p:tgtEl>
                                          <p:spTgt spid="33"/>
                                        </p:tgtEl>
                                        <p:attrNameLst>
                                          <p:attrName>ppt_x</p:attrName>
                                        </p:attrNameLst>
                                      </p:cBhvr>
                                      <p:tavLst>
                                        <p:tav tm="0">
                                          <p:val>
                                            <p:strVal val="#ppt_x"/>
                                          </p:val>
                                        </p:tav>
                                        <p:tav tm="100000">
                                          <p:val>
                                            <p:strVal val="#ppt_x"/>
                                          </p:val>
                                        </p:tav>
                                      </p:tavLst>
                                    </p:anim>
                                    <p:anim calcmode="lin" valueType="num">
                                      <p:cBhvr>
                                        <p:cTn id="37" dur="550" decel="100000" fill="hold"/>
                                        <p:tgtEl>
                                          <p:spTgt spid="3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ETKİNLİK · DOĞRULAMA</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Örnek olay: Leva mı, avro mu?</a:t>
            </a:r>
          </a:p>
        </p:txBody>
      </p:sp>
      <p:sp>
        <p:nvSpPr>
          <p:cNvPr id="4" name="Şekil 4"/>
          <p:cNvSpPr/>
          <p:nvPr/>
        </p:nvSpPr>
        <p:spPr>
          <a:xfrm>
            <a:off x="762000" y="1435298"/>
            <a:ext cx="3454400" cy="4673402"/>
          </a:xfrm>
          <a:prstGeom prst="roundRect">
            <a:avLst>
              <a:gd name="adj" fmla="val 4779"/>
            </a:avLst>
          </a:prstGeom>
          <a:solidFill>
            <a:srgbClr val="EEF3FA"/>
          </a:solidFill>
          <a:ln>
            <a:noFill/>
          </a:ln>
        </p:spPr>
        <p:txBody>
          <a:bodyPr rtlCol="0" anchor="ctr"/>
          <a:lstStyle/>
          <a:p>
            <a:pPr algn="ctr"/>
          </a:p>
        </p:txBody>
      </p:sp>
      <p:sp>
        <p:nvSpPr>
          <p:cNvPr id="5" name="Şekil 5"/>
          <p:cNvSpPr/>
          <p:nvPr/>
        </p:nvSpPr>
        <p:spPr>
          <a:xfrm>
            <a:off x="965200" y="1625798"/>
            <a:ext cx="520700" cy="520700"/>
          </a:xfrm>
          <a:prstGeom prst="star8">
            <a:avLst/>
          </a:prstGeom>
          <a:solidFill>
            <a:srgbClr val="0D7C7F"/>
          </a:solidFill>
          <a:ln>
            <a:noFill/>
          </a:ln>
        </p:spPr>
        <p:txBody>
          <a:bodyPr rtlCol="0" anchor="ctr"/>
          <a:lstStyle/>
          <a:p>
            <a:pPr algn="ctr"/>
          </a:p>
        </p:txBody>
      </p:sp>
      <p:pic>
        <p:nvPicPr>
          <p:cNvPr id="6" name="Görsel 6" descr="1bd157c5e450.png"/>
          <p:cNvPicPr>
            <a:picLocks noChangeAspect="1"/>
          </p:cNvPicPr>
          <p:nvPr/>
        </p:nvPicPr>
        <p:blipFill>
          <a:blip r:embed="rId2"/>
          <a:stretch>
            <a:fillRect/>
          </a:stretch>
        </p:blipFill>
        <p:spPr>
          <a:xfrm>
            <a:off x="1098550" y="1759148"/>
            <a:ext cx="254000" cy="254000"/>
          </a:xfrm>
          <a:prstGeom prst="rect">
            <a:avLst/>
          </a:prstGeom>
        </p:spPr>
      </p:pic>
      <p:sp>
        <p:nvSpPr>
          <p:cNvPr id="7" name="Metin 7"/>
          <p:cNvSpPr txBox="1"/>
          <p:nvPr/>
        </p:nvSpPr>
        <p:spPr>
          <a:xfrm>
            <a:off x="9652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SORU</a:t>
            </a:r>
          </a:p>
        </p:txBody>
      </p:sp>
      <p:sp>
        <p:nvSpPr>
          <p:cNvPr id="8" name="Metin 8"/>
          <p:cNvSpPr txBox="1"/>
          <p:nvPr/>
        </p:nvSpPr>
        <p:spPr>
          <a:xfrm>
            <a:off x="9652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Hangisi doğru?</a:t>
            </a:r>
          </a:p>
        </p:txBody>
      </p:sp>
      <p:sp>
        <p:nvSpPr>
          <p:cNvPr id="9" name="Metin 9"/>
          <p:cNvSpPr txBox="1"/>
          <p:nvPr/>
        </p:nvSpPr>
        <p:spPr>
          <a:xfrm>
            <a:off x="965200" y="2869193"/>
            <a:ext cx="3162300" cy="11084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Ela’nın eski atlasında Bulgaristan’ın parası “leva” yazıyor. Kerem’in baktığı yeni sitede ise “avro” yazıyor.</a:t>
            </a:r>
          </a:p>
        </p:txBody>
      </p:sp>
      <p:grpSp>
        <p:nvGrpSpPr>
          <p:cNvPr id="10" name="Adım 1 grubu"/>
          <p:cNvGrpSpPr/>
          <p:nvPr/>
        </p:nvGrpSpPr>
        <p:grpSpPr>
          <a:xfrm>
            <a:off x="965200" y="4159945"/>
            <a:ext cx="3048000" cy="1356122"/>
            <a:chOff x="965200" y="4159945"/>
            <a:chExt cx="3048000" cy="1356122"/>
          </a:xfrm>
        </p:grpSpPr>
        <p:sp>
          <p:nvSpPr>
            <p:cNvPr id="11" name="Şekil 11"/>
            <p:cNvSpPr/>
            <p:nvPr/>
          </p:nvSpPr>
          <p:spPr>
            <a:xfrm>
              <a:off x="965200" y="4159945"/>
              <a:ext cx="3048000" cy="1356122"/>
            </a:xfrm>
            <a:prstGeom prst="roundRect">
              <a:avLst>
                <a:gd name="adj" fmla="val 10301"/>
              </a:avLst>
            </a:prstGeom>
            <a:solidFill>
              <a:srgbClr val="FFFFFF"/>
            </a:solidFill>
            <a:ln w="19050">
              <a:solidFill>
                <a:srgbClr val="0D7C7F"/>
              </a:solidFill>
            </a:ln>
          </p:spPr>
          <p:txBody>
            <a:bodyPr rtlCol="0" anchor="ctr"/>
            <a:lstStyle/>
            <a:p>
              <a:pPr algn="ctr"/>
            </a:p>
          </p:txBody>
        </p:sp>
        <p:pic>
          <p:nvPicPr>
            <p:cNvPr id="12" name="Görsel 12" descr="7de94e269374.png"/>
            <p:cNvPicPr>
              <a:picLocks noChangeAspect="1"/>
            </p:cNvPicPr>
            <p:nvPr/>
          </p:nvPicPr>
          <p:blipFill>
            <a:blip r:embed="rId3"/>
            <a:stretch>
              <a:fillRect/>
            </a:stretch>
          </p:blipFill>
          <p:spPr>
            <a:xfrm>
              <a:off x="1149350" y="4293295"/>
              <a:ext cx="254000" cy="254000"/>
            </a:xfrm>
            <a:prstGeom prst="rect">
              <a:avLst/>
            </a:prstGeom>
          </p:spPr>
        </p:pic>
        <p:sp>
          <p:nvSpPr>
            <p:cNvPr id="13" name="Metin 13"/>
            <p:cNvSpPr txBox="1"/>
            <p:nvPr/>
          </p:nvSpPr>
          <p:spPr>
            <a:xfrm>
              <a:off x="1517650" y="4247638"/>
              <a:ext cx="2407285" cy="1058049"/>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Bulgaristan 1 Ocak 2026’da avroya geçti. Atlas eski olduğu için bugün geçerli bilgi avrodur.</a:t>
              </a:r>
            </a:p>
          </p:txBody>
        </p:sp>
      </p:grpSp>
      <p:grpSp>
        <p:nvGrpSpPr>
          <p:cNvPr id="14" name="Adım 2 grubu"/>
          <p:cNvGrpSpPr/>
          <p:nvPr/>
        </p:nvGrpSpPr>
        <p:grpSpPr>
          <a:xfrm>
            <a:off x="4368800" y="1435298"/>
            <a:ext cx="3454400" cy="4673402"/>
            <a:chOff x="4368800" y="1435298"/>
            <a:chExt cx="3454400" cy="4673402"/>
          </a:xfrm>
        </p:grpSpPr>
        <p:sp>
          <p:nvSpPr>
            <p:cNvPr id="15" name="Şekil 15"/>
            <p:cNvSpPr/>
            <p:nvPr/>
          </p:nvSpPr>
          <p:spPr>
            <a:xfrm>
              <a:off x="4368800" y="1435298"/>
              <a:ext cx="3454400" cy="4673402"/>
            </a:xfrm>
            <a:prstGeom prst="roundRect">
              <a:avLst>
                <a:gd name="adj" fmla="val 4779"/>
              </a:avLst>
            </a:prstGeom>
            <a:solidFill>
              <a:srgbClr val="FFFFFF"/>
            </a:solidFill>
            <a:ln w="12700">
              <a:solidFill>
                <a:srgbClr val="D5DEEB"/>
              </a:solidFill>
            </a:ln>
          </p:spPr>
          <p:txBody>
            <a:bodyPr rtlCol="0" anchor="ctr"/>
            <a:lstStyle/>
            <a:p>
              <a:pPr algn="ctr"/>
            </a:p>
          </p:txBody>
        </p:sp>
        <p:sp>
          <p:nvSpPr>
            <p:cNvPr id="16" name="Şekil 16"/>
            <p:cNvSpPr/>
            <p:nvPr/>
          </p:nvSpPr>
          <p:spPr>
            <a:xfrm>
              <a:off x="4584700" y="1638498"/>
              <a:ext cx="520700" cy="520700"/>
            </a:xfrm>
            <a:prstGeom prst="star8">
              <a:avLst/>
            </a:prstGeom>
            <a:solidFill>
              <a:srgbClr val="DEAE45"/>
            </a:solidFill>
            <a:ln>
              <a:noFill/>
            </a:ln>
          </p:spPr>
          <p:txBody>
            <a:bodyPr rtlCol="0" anchor="ctr"/>
            <a:lstStyle/>
            <a:p>
              <a:pPr algn="ctr"/>
            </a:p>
          </p:txBody>
        </p:sp>
        <p:pic>
          <p:nvPicPr>
            <p:cNvPr id="17" name="Görsel 17" descr="bf75e3c0ef2e.png"/>
            <p:cNvPicPr>
              <a:picLocks noChangeAspect="1"/>
            </p:cNvPicPr>
            <p:nvPr/>
          </p:nvPicPr>
          <p:blipFill>
            <a:blip r:embed="rId4"/>
            <a:stretch>
              <a:fillRect/>
            </a:stretch>
          </p:blipFill>
          <p:spPr>
            <a:xfrm>
              <a:off x="4718050" y="1771848"/>
              <a:ext cx="254000" cy="254000"/>
            </a:xfrm>
            <a:prstGeom prst="rect">
              <a:avLst/>
            </a:prstGeom>
          </p:spPr>
        </p:pic>
        <p:sp>
          <p:nvSpPr>
            <p:cNvPr id="18" name="Metin 18"/>
            <p:cNvSpPr txBox="1"/>
            <p:nvPr/>
          </p:nvSpPr>
          <p:spPr>
            <a:xfrm>
              <a:off x="4584700" y="2242256"/>
              <a:ext cx="3136265"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KAVRAM</a:t>
              </a:r>
            </a:p>
          </p:txBody>
        </p:sp>
        <p:sp>
          <p:nvSpPr>
            <p:cNvPr id="19" name="Metin 19"/>
            <p:cNvSpPr txBox="1"/>
            <p:nvPr/>
          </p:nvSpPr>
          <p:spPr>
            <a:xfrm>
              <a:off x="4584700" y="2529451"/>
              <a:ext cx="3136265"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Güncel bilgi</a:t>
              </a:r>
            </a:p>
          </p:txBody>
        </p:sp>
        <p:sp>
          <p:nvSpPr>
            <p:cNvPr id="20" name="Metin 20"/>
            <p:cNvSpPr txBox="1"/>
            <p:nvPr/>
          </p:nvSpPr>
          <p:spPr>
            <a:xfrm>
              <a:off x="4584700" y="2881893"/>
              <a:ext cx="3136265"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Bugün de geçerli olan bilgi. Kaynağın tarihine bakarak anlarız.</a:t>
              </a:r>
            </a:p>
          </p:txBody>
        </p:sp>
      </p:grpSp>
      <p:grpSp>
        <p:nvGrpSpPr>
          <p:cNvPr id="21" name="Adım 3 grubu"/>
          <p:cNvGrpSpPr/>
          <p:nvPr/>
        </p:nvGrpSpPr>
        <p:grpSpPr>
          <a:xfrm>
            <a:off x="7975600" y="1435298"/>
            <a:ext cx="3454400" cy="4673402"/>
            <a:chOff x="7975600" y="1435298"/>
            <a:chExt cx="3454400" cy="4673402"/>
          </a:xfrm>
        </p:grpSpPr>
        <p:sp>
          <p:nvSpPr>
            <p:cNvPr id="22" name="Şekil 22"/>
            <p:cNvSpPr/>
            <p:nvPr/>
          </p:nvSpPr>
          <p:spPr>
            <a:xfrm>
              <a:off x="7975600" y="1435298"/>
              <a:ext cx="3454400" cy="4673402"/>
            </a:xfrm>
            <a:prstGeom prst="roundRect">
              <a:avLst>
                <a:gd name="adj" fmla="val 4779"/>
              </a:avLst>
            </a:prstGeom>
            <a:solidFill>
              <a:srgbClr val="EEF3FA"/>
            </a:solidFill>
            <a:ln>
              <a:noFill/>
            </a:ln>
          </p:spPr>
          <p:txBody>
            <a:bodyPr rtlCol="0" anchor="ctr"/>
            <a:lstStyle/>
            <a:p>
              <a:pPr algn="ctr"/>
            </a:p>
          </p:txBody>
        </p:sp>
        <p:sp>
          <p:nvSpPr>
            <p:cNvPr id="23" name="Şekil 23"/>
            <p:cNvSpPr/>
            <p:nvPr/>
          </p:nvSpPr>
          <p:spPr>
            <a:xfrm>
              <a:off x="8178800" y="1625798"/>
              <a:ext cx="520700" cy="520700"/>
            </a:xfrm>
            <a:prstGeom prst="star8">
              <a:avLst/>
            </a:prstGeom>
            <a:solidFill>
              <a:srgbClr val="0D7C7F"/>
            </a:solidFill>
            <a:ln>
              <a:noFill/>
            </a:ln>
          </p:spPr>
          <p:txBody>
            <a:bodyPr rtlCol="0" anchor="ctr"/>
            <a:lstStyle/>
            <a:p>
              <a:pPr algn="ctr"/>
            </a:p>
          </p:txBody>
        </p:sp>
        <p:pic>
          <p:nvPicPr>
            <p:cNvPr id="24" name="Görsel 24" descr="1bd157c5e450.png"/>
            <p:cNvPicPr>
              <a:picLocks noChangeAspect="1"/>
            </p:cNvPicPr>
            <p:nvPr/>
          </p:nvPicPr>
          <p:blipFill>
            <a:blip r:embed="rId2"/>
            <a:stretch>
              <a:fillRect/>
            </a:stretch>
          </p:blipFill>
          <p:spPr>
            <a:xfrm>
              <a:off x="8312150" y="1759148"/>
              <a:ext cx="254000" cy="254000"/>
            </a:xfrm>
            <a:prstGeom prst="rect">
              <a:avLst/>
            </a:prstGeom>
          </p:spPr>
        </p:pic>
        <p:sp>
          <p:nvSpPr>
            <p:cNvPr id="25" name="Metin 25"/>
            <p:cNvSpPr txBox="1"/>
            <p:nvPr/>
          </p:nvSpPr>
          <p:spPr>
            <a:xfrm>
              <a:off x="81788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SORU</a:t>
              </a:r>
            </a:p>
          </p:txBody>
        </p:sp>
        <p:sp>
          <p:nvSpPr>
            <p:cNvPr id="26" name="Metin 26"/>
            <p:cNvSpPr txBox="1"/>
            <p:nvPr/>
          </p:nvSpPr>
          <p:spPr>
            <a:xfrm>
              <a:off x="81788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Ne öğrendik?</a:t>
              </a:r>
            </a:p>
          </p:txBody>
        </p:sp>
        <p:sp>
          <p:nvSpPr>
            <p:cNvPr id="27" name="Metin 27"/>
            <p:cNvSpPr txBox="1"/>
            <p:nvPr/>
          </p:nvSpPr>
          <p:spPr>
            <a:xfrm>
              <a:off x="8178800" y="2869193"/>
              <a:ext cx="3162300"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Bir bilgiyi kaydetmeden önce kaynağın neyine bakmalıyız?</a:t>
              </a:r>
            </a:p>
          </p:txBody>
        </p:sp>
      </p:grpSp>
      <p:grpSp>
        <p:nvGrpSpPr>
          <p:cNvPr id="28" name="Adım 4 grubu"/>
          <p:cNvGrpSpPr/>
          <p:nvPr/>
        </p:nvGrpSpPr>
        <p:grpSpPr>
          <a:xfrm>
            <a:off x="8178800" y="3590032"/>
            <a:ext cx="3048000" cy="1083766"/>
            <a:chOff x="8178800" y="3590032"/>
            <a:chExt cx="3048000" cy="1083766"/>
          </a:xfrm>
        </p:grpSpPr>
        <p:sp>
          <p:nvSpPr>
            <p:cNvPr id="29" name="Şekil 29"/>
            <p:cNvSpPr/>
            <p:nvPr/>
          </p:nvSpPr>
          <p:spPr>
            <a:xfrm>
              <a:off x="8178800" y="3590032"/>
              <a:ext cx="3048000" cy="1083766"/>
            </a:xfrm>
            <a:prstGeom prst="roundRect">
              <a:avLst>
                <a:gd name="adj" fmla="val 12890"/>
              </a:avLst>
            </a:prstGeom>
            <a:solidFill>
              <a:srgbClr val="FFFFFF"/>
            </a:solidFill>
            <a:ln w="19050">
              <a:solidFill>
                <a:srgbClr val="0D7C7F"/>
              </a:solidFill>
            </a:ln>
          </p:spPr>
          <p:txBody>
            <a:bodyPr rtlCol="0" anchor="ctr"/>
            <a:lstStyle/>
            <a:p>
              <a:pPr algn="ctr"/>
            </a:p>
          </p:txBody>
        </p:sp>
        <p:pic>
          <p:nvPicPr>
            <p:cNvPr id="30" name="Görsel 30" descr="7de94e269374.png"/>
            <p:cNvPicPr>
              <a:picLocks noChangeAspect="1"/>
            </p:cNvPicPr>
            <p:nvPr/>
          </p:nvPicPr>
          <p:blipFill>
            <a:blip r:embed="rId3"/>
            <a:stretch>
              <a:fillRect/>
            </a:stretch>
          </p:blipFill>
          <p:spPr>
            <a:xfrm>
              <a:off x="8362950" y="3723382"/>
              <a:ext cx="254000" cy="254000"/>
            </a:xfrm>
            <a:prstGeom prst="rect">
              <a:avLst/>
            </a:prstGeom>
          </p:spPr>
        </p:pic>
        <p:sp>
          <p:nvSpPr>
            <p:cNvPr id="31" name="Metin 31"/>
            <p:cNvSpPr txBox="1"/>
            <p:nvPr/>
          </p:nvSpPr>
          <p:spPr>
            <a:xfrm>
              <a:off x="8731250" y="3677726"/>
              <a:ext cx="2407285" cy="785693"/>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Tarihine. Para birimi gibi bilgiler zamanla değişebilir.</a:t>
              </a:r>
            </a:p>
          </p:txBody>
        </p:sp>
      </p:grpSp>
      <p:sp>
        <p:nvSpPr>
          <p:cNvPr id="32" name="Metin 32"/>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3" name="Metin 33"/>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32</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50"/>
                                        <p:tgtEl>
                                          <p:spTgt spid="10"/>
                                        </p:tgtEl>
                                      </p:cBhvr>
                                    </p:animEffect>
                                    <p:anim calcmode="lin" valueType="num">
                                      <p:cBhvr>
                                        <p:cTn id="8" dur="550" fill="hold"/>
                                        <p:tgtEl>
                                          <p:spTgt spid="10"/>
                                        </p:tgtEl>
                                        <p:attrNameLst>
                                          <p:attrName>ppt_x</p:attrName>
                                        </p:attrNameLst>
                                      </p:cBhvr>
                                      <p:tavLst>
                                        <p:tav tm="0">
                                          <p:val>
                                            <p:strVal val="#ppt_x"/>
                                          </p:val>
                                        </p:tav>
                                        <p:tav tm="100000">
                                          <p:val>
                                            <p:strVal val="#ppt_x"/>
                                          </p:val>
                                        </p:tav>
                                      </p:tavLst>
                                    </p:anim>
                                    <p:anim calcmode="lin" valueType="num">
                                      <p:cBhvr>
                                        <p:cTn id="9" dur="550" decel="100000" fill="hold"/>
                                        <p:tgtEl>
                                          <p:spTgt spid="10"/>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50"/>
                                        <p:tgtEl>
                                          <p:spTgt spid="28"/>
                                        </p:tgtEl>
                                      </p:cBhvr>
                                    </p:animEffect>
                                    <p:anim calcmode="lin" valueType="num">
                                      <p:cBhvr>
                                        <p:cTn id="29" dur="550" fill="hold"/>
                                        <p:tgtEl>
                                          <p:spTgt spid="28"/>
                                        </p:tgtEl>
                                        <p:attrNameLst>
                                          <p:attrName>ppt_x</p:attrName>
                                        </p:attrNameLst>
                                      </p:cBhvr>
                                      <p:tavLst>
                                        <p:tav tm="0">
                                          <p:val>
                                            <p:strVal val="#ppt_x"/>
                                          </p:val>
                                        </p:tav>
                                        <p:tav tm="100000">
                                          <p:val>
                                            <p:strVal val="#ppt_x"/>
                                          </p:val>
                                        </p:tav>
                                      </p:tavLst>
                                    </p:anim>
                                    <p:anim calcmode="lin" valueType="num">
                                      <p:cBhvr>
                                        <p:cTn id="30" dur="550" decel="100000" fill="hold"/>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3 · BİLGİ TOPLAYALIM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Bilgileri nasıl kaydederiz?</a:t>
            </a:r>
          </a:p>
        </p:txBody>
      </p:sp>
      <p:sp>
        <p:nvSpPr>
          <p:cNvPr id="4" name="Metin 4"/>
          <p:cNvSpPr txBox="1"/>
          <p:nvPr/>
        </p:nvSpPr>
        <p:spPr>
          <a:xfrm>
            <a:off x="762000" y="1385972"/>
            <a:ext cx="6781165"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Bulduğun bilgileri düzenli kaydedersen afişini hazırlarken işin kolaylaşır.</a:t>
            </a:r>
          </a:p>
        </p:txBody>
      </p:sp>
      <p:sp>
        <p:nvSpPr>
          <p:cNvPr id="5" name="Şekil 5"/>
          <p:cNvSpPr/>
          <p:nvPr/>
        </p:nvSpPr>
        <p:spPr>
          <a:xfrm>
            <a:off x="762000" y="1859955"/>
            <a:ext cx="6578600" cy="609600"/>
          </a:xfrm>
          <a:prstGeom prst="roundRect">
            <a:avLst>
              <a:gd name="adj" fmla="val 20833"/>
            </a:avLst>
          </a:prstGeom>
          <a:solidFill>
            <a:srgbClr val="EEF3FA"/>
          </a:solidFill>
          <a:ln>
            <a:noFill/>
          </a:ln>
        </p:spPr>
        <p:txBody>
          <a:bodyPr rtlCol="0" anchor="ctr"/>
          <a:lstStyle/>
          <a:p>
            <a:pPr algn="ctr"/>
          </a:p>
        </p:txBody>
      </p:sp>
      <p:sp>
        <p:nvSpPr>
          <p:cNvPr id="6" name="Şekil 6"/>
          <p:cNvSpPr/>
          <p:nvPr/>
        </p:nvSpPr>
        <p:spPr>
          <a:xfrm>
            <a:off x="914400" y="1974255"/>
            <a:ext cx="381000" cy="381000"/>
          </a:xfrm>
          <a:prstGeom prst="star8">
            <a:avLst/>
          </a:prstGeom>
          <a:solidFill>
            <a:srgbClr val="2852B8"/>
          </a:solidFill>
          <a:ln>
            <a:noFill/>
          </a:ln>
        </p:spPr>
        <p:txBody>
          <a:bodyPr rtlCol="0" anchor="ctr"/>
          <a:lstStyle/>
          <a:p>
            <a:pPr algn="ctr"/>
          </a:p>
        </p:txBody>
      </p:sp>
      <p:sp>
        <p:nvSpPr>
          <p:cNvPr id="7" name="Metin 7"/>
          <p:cNvSpPr txBox="1"/>
          <p:nvPr/>
        </p:nvSpPr>
        <p:spPr>
          <a:xfrm>
            <a:off x="1052215" y="20886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1</a:t>
            </a:r>
          </a:p>
        </p:txBody>
      </p:sp>
      <p:sp>
        <p:nvSpPr>
          <p:cNvPr id="8" name="Metin 8"/>
          <p:cNvSpPr txBox="1"/>
          <p:nvPr/>
        </p:nvSpPr>
        <p:spPr>
          <a:xfrm>
            <a:off x="1435100" y="1979882"/>
            <a:ext cx="3633676"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Bilgileri </a:t>
            </a:r>
            <a:r>
              <a:rPr sz="1700" b="1" i="0" lang="tr-TR" kern="100">
                <a:solidFill>
                  <a:srgbClr val="14234B"/>
                </a:solidFill>
                <a:latin typeface="Calibri"/>
              </a:rPr>
              <a:t>bilgi kartına</a:t>
            </a:r>
            <a:r>
              <a:rPr sz="1700" b="0" i="0" lang="tr-TR" kern="100">
                <a:solidFill>
                  <a:srgbClr val="1F2A4A"/>
                </a:solidFill>
                <a:latin typeface="Calibri"/>
              </a:rPr>
              <a:t> ya da defterine yaz.</a:t>
            </a:r>
          </a:p>
        </p:txBody>
      </p:sp>
      <p:grpSp>
        <p:nvGrpSpPr>
          <p:cNvPr id="9" name="Adım 1 grubu"/>
          <p:cNvGrpSpPr/>
          <p:nvPr/>
        </p:nvGrpSpPr>
        <p:grpSpPr>
          <a:xfrm>
            <a:off x="762000" y="2558455"/>
            <a:ext cx="6578600" cy="609600"/>
            <a:chOff x="762000" y="2558455"/>
            <a:chExt cx="6578600" cy="609600"/>
          </a:xfrm>
        </p:grpSpPr>
        <p:sp>
          <p:nvSpPr>
            <p:cNvPr id="10" name="Şekil 10"/>
            <p:cNvSpPr/>
            <p:nvPr/>
          </p:nvSpPr>
          <p:spPr>
            <a:xfrm>
              <a:off x="762000" y="2558455"/>
              <a:ext cx="6578600" cy="609600"/>
            </a:xfrm>
            <a:prstGeom prst="roundRect">
              <a:avLst>
                <a:gd name="adj" fmla="val 20833"/>
              </a:avLst>
            </a:prstGeom>
            <a:solidFill>
              <a:srgbClr val="EEF3FA"/>
            </a:solidFill>
            <a:ln>
              <a:noFill/>
            </a:ln>
          </p:spPr>
          <p:txBody>
            <a:bodyPr rtlCol="0" anchor="ctr"/>
            <a:lstStyle/>
            <a:p>
              <a:pPr algn="ctr"/>
            </a:p>
          </p:txBody>
        </p:sp>
        <p:sp>
          <p:nvSpPr>
            <p:cNvPr id="11" name="Şekil 11"/>
            <p:cNvSpPr/>
            <p:nvPr/>
          </p:nvSpPr>
          <p:spPr>
            <a:xfrm>
              <a:off x="914400" y="2672755"/>
              <a:ext cx="381000" cy="381000"/>
            </a:xfrm>
            <a:prstGeom prst="star8">
              <a:avLst/>
            </a:prstGeom>
            <a:solidFill>
              <a:srgbClr val="2852B8"/>
            </a:solidFill>
            <a:ln>
              <a:noFill/>
            </a:ln>
          </p:spPr>
          <p:txBody>
            <a:bodyPr rtlCol="0" anchor="ctr"/>
            <a:lstStyle/>
            <a:p>
              <a:pPr algn="ctr"/>
            </a:p>
          </p:txBody>
        </p:sp>
        <p:sp>
          <p:nvSpPr>
            <p:cNvPr id="12" name="Metin 12"/>
            <p:cNvSpPr txBox="1"/>
            <p:nvPr/>
          </p:nvSpPr>
          <p:spPr>
            <a:xfrm>
              <a:off x="1052215" y="27871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2</a:t>
              </a:r>
            </a:p>
          </p:txBody>
        </p:sp>
        <p:sp>
          <p:nvSpPr>
            <p:cNvPr id="13" name="Metin 13"/>
            <p:cNvSpPr txBox="1"/>
            <p:nvPr/>
          </p:nvSpPr>
          <p:spPr>
            <a:xfrm>
              <a:off x="1435100" y="2678382"/>
              <a:ext cx="3281695"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Her bilginin yanına </a:t>
              </a:r>
              <a:r>
                <a:rPr sz="1700" b="1" i="0" lang="tr-TR" kern="100">
                  <a:solidFill>
                    <a:srgbClr val="14234B"/>
                  </a:solidFill>
                  <a:latin typeface="Calibri"/>
                </a:rPr>
                <a:t>kaynağını</a:t>
              </a:r>
              <a:r>
                <a:rPr sz="1700" b="0" i="0" lang="tr-TR" kern="100">
                  <a:solidFill>
                    <a:srgbClr val="1F2A4A"/>
                  </a:solidFill>
                  <a:latin typeface="Calibri"/>
                </a:rPr>
                <a:t> not et.</a:t>
              </a:r>
            </a:p>
          </p:txBody>
        </p:sp>
      </p:grpSp>
      <p:grpSp>
        <p:nvGrpSpPr>
          <p:cNvPr id="14" name="Adım 2 grubu"/>
          <p:cNvGrpSpPr/>
          <p:nvPr/>
        </p:nvGrpSpPr>
        <p:grpSpPr>
          <a:xfrm>
            <a:off x="762000" y="3256955"/>
            <a:ext cx="6578600" cy="609600"/>
            <a:chOff x="762000" y="3256955"/>
            <a:chExt cx="6578600" cy="609600"/>
          </a:xfrm>
        </p:grpSpPr>
        <p:sp>
          <p:nvSpPr>
            <p:cNvPr id="15" name="Şekil 15"/>
            <p:cNvSpPr/>
            <p:nvPr/>
          </p:nvSpPr>
          <p:spPr>
            <a:xfrm>
              <a:off x="762000" y="3256955"/>
              <a:ext cx="6578600" cy="609600"/>
            </a:xfrm>
            <a:prstGeom prst="roundRect">
              <a:avLst>
                <a:gd name="adj" fmla="val 20833"/>
              </a:avLst>
            </a:prstGeom>
            <a:solidFill>
              <a:srgbClr val="EEF3FA"/>
            </a:solidFill>
            <a:ln>
              <a:noFill/>
            </a:ln>
          </p:spPr>
          <p:txBody>
            <a:bodyPr rtlCol="0" anchor="ctr"/>
            <a:lstStyle/>
            <a:p>
              <a:pPr algn="ctr"/>
            </a:p>
          </p:txBody>
        </p:sp>
        <p:sp>
          <p:nvSpPr>
            <p:cNvPr id="16" name="Şekil 16"/>
            <p:cNvSpPr/>
            <p:nvPr/>
          </p:nvSpPr>
          <p:spPr>
            <a:xfrm>
              <a:off x="914400" y="3371255"/>
              <a:ext cx="381000" cy="381000"/>
            </a:xfrm>
            <a:prstGeom prst="star8">
              <a:avLst/>
            </a:prstGeom>
            <a:solidFill>
              <a:srgbClr val="2852B8"/>
            </a:solidFill>
            <a:ln>
              <a:noFill/>
            </a:ln>
          </p:spPr>
          <p:txBody>
            <a:bodyPr rtlCol="0" anchor="ctr"/>
            <a:lstStyle/>
            <a:p>
              <a:pPr algn="ctr"/>
            </a:p>
          </p:txBody>
        </p:sp>
        <p:sp>
          <p:nvSpPr>
            <p:cNvPr id="17" name="Metin 17"/>
            <p:cNvSpPr txBox="1"/>
            <p:nvPr/>
          </p:nvSpPr>
          <p:spPr>
            <a:xfrm>
              <a:off x="1052215" y="34856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3</a:t>
              </a:r>
            </a:p>
          </p:txBody>
        </p:sp>
        <p:sp>
          <p:nvSpPr>
            <p:cNvPr id="18" name="Metin 18"/>
            <p:cNvSpPr txBox="1"/>
            <p:nvPr/>
          </p:nvSpPr>
          <p:spPr>
            <a:xfrm>
              <a:off x="1435100" y="3376882"/>
              <a:ext cx="3782767"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Bilgiyi kopyalama; </a:t>
              </a:r>
              <a:r>
                <a:rPr sz="1700" b="1" i="0" lang="tr-TR" kern="100">
                  <a:solidFill>
                    <a:srgbClr val="14234B"/>
                  </a:solidFill>
                  <a:latin typeface="Calibri"/>
                </a:rPr>
                <a:t>kendi cümlelerinle</a:t>
              </a:r>
              <a:r>
                <a:rPr sz="1700" b="0" i="0" lang="tr-TR" kern="100">
                  <a:solidFill>
                    <a:srgbClr val="1F2A4A"/>
                  </a:solidFill>
                  <a:latin typeface="Calibri"/>
                </a:rPr>
                <a:t> yaz.</a:t>
              </a:r>
            </a:p>
          </p:txBody>
        </p:sp>
      </p:grpSp>
      <p:grpSp>
        <p:nvGrpSpPr>
          <p:cNvPr id="19" name="Adım 3 grubu"/>
          <p:cNvGrpSpPr/>
          <p:nvPr/>
        </p:nvGrpSpPr>
        <p:grpSpPr>
          <a:xfrm>
            <a:off x="762000" y="3955455"/>
            <a:ext cx="6578600" cy="609600"/>
            <a:chOff x="762000" y="3955455"/>
            <a:chExt cx="6578600" cy="609600"/>
          </a:xfrm>
        </p:grpSpPr>
        <p:sp>
          <p:nvSpPr>
            <p:cNvPr id="20" name="Şekil 20"/>
            <p:cNvSpPr/>
            <p:nvPr/>
          </p:nvSpPr>
          <p:spPr>
            <a:xfrm>
              <a:off x="762000" y="3955455"/>
              <a:ext cx="6578600" cy="609600"/>
            </a:xfrm>
            <a:prstGeom prst="roundRect">
              <a:avLst>
                <a:gd name="adj" fmla="val 20833"/>
              </a:avLst>
            </a:prstGeom>
            <a:solidFill>
              <a:srgbClr val="EEF3FA"/>
            </a:solidFill>
            <a:ln>
              <a:noFill/>
            </a:ln>
          </p:spPr>
          <p:txBody>
            <a:bodyPr rtlCol="0" anchor="ctr"/>
            <a:lstStyle/>
            <a:p>
              <a:pPr algn="ctr"/>
            </a:p>
          </p:txBody>
        </p:sp>
        <p:sp>
          <p:nvSpPr>
            <p:cNvPr id="21" name="Şekil 21"/>
            <p:cNvSpPr/>
            <p:nvPr/>
          </p:nvSpPr>
          <p:spPr>
            <a:xfrm>
              <a:off x="914400" y="4069755"/>
              <a:ext cx="381000" cy="381000"/>
            </a:xfrm>
            <a:prstGeom prst="star8">
              <a:avLst/>
            </a:prstGeom>
            <a:solidFill>
              <a:srgbClr val="2852B8"/>
            </a:solidFill>
            <a:ln>
              <a:noFill/>
            </a:ln>
          </p:spPr>
          <p:txBody>
            <a:bodyPr rtlCol="0" anchor="ctr"/>
            <a:lstStyle/>
            <a:p>
              <a:pPr algn="ctr"/>
            </a:p>
          </p:txBody>
        </p:sp>
        <p:sp>
          <p:nvSpPr>
            <p:cNvPr id="22" name="Metin 22"/>
            <p:cNvSpPr txBox="1"/>
            <p:nvPr/>
          </p:nvSpPr>
          <p:spPr>
            <a:xfrm>
              <a:off x="1052215" y="41841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4</a:t>
              </a:r>
            </a:p>
          </p:txBody>
        </p:sp>
        <p:sp>
          <p:nvSpPr>
            <p:cNvPr id="23" name="Metin 23"/>
            <p:cNvSpPr txBox="1"/>
            <p:nvPr/>
          </p:nvSpPr>
          <p:spPr>
            <a:xfrm>
              <a:off x="1435100" y="4075382"/>
              <a:ext cx="2840219"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Bayrağı ve haritayı </a:t>
              </a:r>
              <a:r>
                <a:rPr sz="1700" b="1" i="0" lang="tr-TR" kern="100">
                  <a:solidFill>
                    <a:srgbClr val="14234B"/>
                  </a:solidFill>
                  <a:latin typeface="Calibri"/>
                </a:rPr>
                <a:t>çizerek</a:t>
              </a:r>
              <a:r>
                <a:rPr sz="1700" b="0" i="0" lang="tr-TR" kern="100">
                  <a:solidFill>
                    <a:srgbClr val="1F2A4A"/>
                  </a:solidFill>
                  <a:latin typeface="Calibri"/>
                </a:rPr>
                <a:t> ekle.</a:t>
              </a:r>
            </a:p>
          </p:txBody>
        </p:sp>
      </p:grpSp>
      <p:grpSp>
        <p:nvGrpSpPr>
          <p:cNvPr id="24" name="Adım 4 grubu"/>
          <p:cNvGrpSpPr/>
          <p:nvPr/>
        </p:nvGrpSpPr>
        <p:grpSpPr>
          <a:xfrm>
            <a:off x="762000" y="4653955"/>
            <a:ext cx="6578600" cy="609600"/>
            <a:chOff x="762000" y="4653955"/>
            <a:chExt cx="6578600" cy="609600"/>
          </a:xfrm>
        </p:grpSpPr>
        <p:sp>
          <p:nvSpPr>
            <p:cNvPr id="25" name="Şekil 25"/>
            <p:cNvSpPr/>
            <p:nvPr/>
          </p:nvSpPr>
          <p:spPr>
            <a:xfrm>
              <a:off x="762000" y="4653955"/>
              <a:ext cx="6578600" cy="609600"/>
            </a:xfrm>
            <a:prstGeom prst="roundRect">
              <a:avLst>
                <a:gd name="adj" fmla="val 20833"/>
              </a:avLst>
            </a:prstGeom>
            <a:solidFill>
              <a:srgbClr val="EEF3FA"/>
            </a:solidFill>
            <a:ln>
              <a:noFill/>
            </a:ln>
          </p:spPr>
          <p:txBody>
            <a:bodyPr rtlCol="0" anchor="ctr"/>
            <a:lstStyle/>
            <a:p>
              <a:pPr algn="ctr"/>
            </a:p>
          </p:txBody>
        </p:sp>
        <p:sp>
          <p:nvSpPr>
            <p:cNvPr id="26" name="Şekil 26"/>
            <p:cNvSpPr/>
            <p:nvPr/>
          </p:nvSpPr>
          <p:spPr>
            <a:xfrm>
              <a:off x="914400" y="4768255"/>
              <a:ext cx="381000" cy="381000"/>
            </a:xfrm>
            <a:prstGeom prst="star8">
              <a:avLst/>
            </a:prstGeom>
            <a:solidFill>
              <a:srgbClr val="2852B8"/>
            </a:solidFill>
            <a:ln>
              <a:noFill/>
            </a:ln>
          </p:spPr>
          <p:txBody>
            <a:bodyPr rtlCol="0" anchor="ctr"/>
            <a:lstStyle/>
            <a:p>
              <a:pPr algn="ctr"/>
            </a:p>
          </p:txBody>
        </p:sp>
        <p:sp>
          <p:nvSpPr>
            <p:cNvPr id="27" name="Metin 27"/>
            <p:cNvSpPr txBox="1"/>
            <p:nvPr/>
          </p:nvSpPr>
          <p:spPr>
            <a:xfrm>
              <a:off x="1052215" y="48826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5</a:t>
              </a:r>
            </a:p>
          </p:txBody>
        </p:sp>
        <p:sp>
          <p:nvSpPr>
            <p:cNvPr id="28" name="Metin 28"/>
            <p:cNvSpPr txBox="1"/>
            <p:nvPr/>
          </p:nvSpPr>
          <p:spPr>
            <a:xfrm>
              <a:off x="1435100" y="4773882"/>
              <a:ext cx="4240210"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Sona </a:t>
              </a:r>
              <a:r>
                <a:rPr sz="1700" b="1" i="0" lang="tr-TR" kern="100">
                  <a:solidFill>
                    <a:srgbClr val="14234B"/>
                  </a:solidFill>
                  <a:latin typeface="Calibri"/>
                </a:rPr>
                <a:t>kaynakçanı</a:t>
              </a:r>
              <a:r>
                <a:rPr sz="1700" b="0" i="0" lang="tr-TR" kern="100">
                  <a:solidFill>
                    <a:srgbClr val="1F2A4A"/>
                  </a:solidFill>
                  <a:latin typeface="Calibri"/>
                </a:rPr>
                <a:t> yaz: kitap ya da site adı, tarih.</a:t>
              </a:r>
            </a:p>
          </p:txBody>
        </p:sp>
      </p:grpSp>
      <p:sp>
        <p:nvSpPr>
          <p:cNvPr id="29" name="Şekil 29"/>
          <p:cNvSpPr/>
          <p:nvPr/>
        </p:nvSpPr>
        <p:spPr>
          <a:xfrm>
            <a:off x="7620000" y="1435298"/>
            <a:ext cx="3810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30" name="Görsel 30" descr="10a9af3f76b8.png"/>
          <p:cNvPicPr>
            <a:picLocks noChangeAspect="1"/>
          </p:cNvPicPr>
          <p:nvPr/>
        </p:nvPicPr>
        <p:blipFill>
          <a:blip r:embed="rId2"/>
          <a:stretch>
            <a:fillRect/>
          </a:stretch>
        </p:blipFill>
        <p:spPr>
          <a:xfrm>
            <a:off x="7810500" y="1600398"/>
            <a:ext cx="254000" cy="254000"/>
          </a:xfrm>
          <a:prstGeom prst="rect">
            <a:avLst/>
          </a:prstGeom>
        </p:spPr>
      </p:pic>
      <p:sp>
        <p:nvSpPr>
          <p:cNvPr id="31" name="Metin 31"/>
          <p:cNvSpPr txBox="1"/>
          <p:nvPr/>
        </p:nvSpPr>
        <p:spPr>
          <a:xfrm>
            <a:off x="8178800" y="1570553"/>
            <a:ext cx="3175318"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KAYNAKÇA</a:t>
            </a:r>
          </a:p>
        </p:txBody>
      </p:sp>
      <p:sp>
        <p:nvSpPr>
          <p:cNvPr id="32" name="Metin 32"/>
          <p:cNvSpPr txBox="1"/>
          <p:nvPr/>
        </p:nvSpPr>
        <p:spPr>
          <a:xfrm>
            <a:off x="8178800" y="1724033"/>
            <a:ext cx="3175318"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Bir çalışmada yararlanılan kaynakların listesi.</a:t>
            </a:r>
          </a:p>
        </p:txBody>
      </p:sp>
      <p:grpSp>
        <p:nvGrpSpPr>
          <p:cNvPr id="33" name="Adım 5 grubu"/>
          <p:cNvGrpSpPr/>
          <p:nvPr/>
        </p:nvGrpSpPr>
        <p:grpSpPr>
          <a:xfrm>
            <a:off x="7620000" y="2569369"/>
            <a:ext cx="3810000" cy="819150"/>
            <a:chOff x="7620000" y="2569369"/>
            <a:chExt cx="3810000" cy="819150"/>
          </a:xfrm>
        </p:grpSpPr>
        <p:sp>
          <p:nvSpPr>
            <p:cNvPr id="34" name="Şekil 34"/>
            <p:cNvSpPr/>
            <p:nvPr/>
          </p:nvSpPr>
          <p:spPr>
            <a:xfrm>
              <a:off x="7620000" y="2569369"/>
              <a:ext cx="3810000" cy="819150"/>
            </a:xfrm>
            <a:prstGeom prst="roundRect">
              <a:avLst>
                <a:gd name="adj" fmla="val 17054"/>
              </a:avLst>
            </a:prstGeom>
            <a:solidFill>
              <a:srgbClr val="DCF0EF"/>
            </a:solidFill>
            <a:ln>
              <a:noFill/>
            </a:ln>
          </p:spPr>
          <p:txBody>
            <a:bodyPr rtlCol="0" anchor="ctr"/>
            <a:lstStyle/>
            <a:p>
              <a:pPr algn="ctr"/>
            </a:p>
          </p:txBody>
        </p:sp>
        <p:pic>
          <p:nvPicPr>
            <p:cNvPr id="35" name="Görsel 35" descr="83ab3f37d32a.png"/>
            <p:cNvPicPr>
              <a:picLocks noChangeAspect="1"/>
            </p:cNvPicPr>
            <p:nvPr/>
          </p:nvPicPr>
          <p:blipFill>
            <a:blip r:embed="rId3"/>
            <a:stretch>
              <a:fillRect/>
            </a:stretch>
          </p:blipFill>
          <p:spPr>
            <a:xfrm>
              <a:off x="7810500" y="2832894"/>
              <a:ext cx="292100" cy="292100"/>
            </a:xfrm>
            <a:prstGeom prst="rect">
              <a:avLst/>
            </a:prstGeom>
          </p:spPr>
        </p:pic>
        <p:sp>
          <p:nvSpPr>
            <p:cNvPr id="36" name="Metin 36"/>
            <p:cNvSpPr txBox="1"/>
            <p:nvPr/>
          </p:nvSpPr>
          <p:spPr>
            <a:xfrm>
              <a:off x="8242300" y="2670016"/>
              <a:ext cx="3110230" cy="515938"/>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Kaynağını yazmak neden önemlidir?</a:t>
              </a:r>
            </a:p>
          </p:txBody>
        </p:sp>
      </p:grpSp>
      <p:grpSp>
        <p:nvGrpSpPr>
          <p:cNvPr id="37" name="Adım 6 grubu"/>
          <p:cNvGrpSpPr/>
          <p:nvPr/>
        </p:nvGrpSpPr>
        <p:grpSpPr>
          <a:xfrm>
            <a:off x="7620000" y="3477419"/>
            <a:ext cx="3810000" cy="1356122"/>
            <a:chOff x="7620000" y="3477419"/>
            <a:chExt cx="3810000" cy="1356122"/>
          </a:xfrm>
        </p:grpSpPr>
        <p:sp>
          <p:nvSpPr>
            <p:cNvPr id="38" name="Şekil 38"/>
            <p:cNvSpPr/>
            <p:nvPr/>
          </p:nvSpPr>
          <p:spPr>
            <a:xfrm>
              <a:off x="7620000" y="3477419"/>
              <a:ext cx="3810000" cy="1356122"/>
            </a:xfrm>
            <a:prstGeom prst="roundRect">
              <a:avLst>
                <a:gd name="adj" fmla="val 10301"/>
              </a:avLst>
            </a:prstGeom>
            <a:solidFill>
              <a:srgbClr val="FFFFFF"/>
            </a:solidFill>
            <a:ln w="19050">
              <a:solidFill>
                <a:srgbClr val="0D7C7F"/>
              </a:solidFill>
            </a:ln>
          </p:spPr>
          <p:txBody>
            <a:bodyPr rtlCol="0" anchor="ctr"/>
            <a:lstStyle/>
            <a:p>
              <a:pPr algn="ctr"/>
            </a:p>
          </p:txBody>
        </p:sp>
        <p:pic>
          <p:nvPicPr>
            <p:cNvPr id="39" name="Görsel 39" descr="7de94e269374.png"/>
            <p:cNvPicPr>
              <a:picLocks noChangeAspect="1"/>
            </p:cNvPicPr>
            <p:nvPr/>
          </p:nvPicPr>
          <p:blipFill>
            <a:blip r:embed="rId4"/>
            <a:stretch>
              <a:fillRect/>
            </a:stretch>
          </p:blipFill>
          <p:spPr>
            <a:xfrm>
              <a:off x="7804150" y="3610769"/>
              <a:ext cx="254000" cy="254000"/>
            </a:xfrm>
            <a:prstGeom prst="rect">
              <a:avLst/>
            </a:prstGeom>
          </p:spPr>
        </p:pic>
        <p:sp>
          <p:nvSpPr>
            <p:cNvPr id="40" name="Metin 40"/>
            <p:cNvSpPr txBox="1"/>
            <p:nvPr/>
          </p:nvSpPr>
          <p:spPr>
            <a:xfrm>
              <a:off x="8172450" y="3565112"/>
              <a:ext cx="3188335" cy="1058049"/>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Okuyan, bilginin nereden geldiğini görür ve isterse kontrol eder. Başkasının emeğine de saygı göstermiş oluruz.</a:t>
              </a:r>
            </a:p>
          </p:txBody>
        </p:sp>
      </p:grpSp>
      <p:sp>
        <p:nvSpPr>
          <p:cNvPr id="41" name="Metin 41"/>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42" name="Metin 42"/>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33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50"/>
                                        <p:tgtEl>
                                          <p:spTgt spid="19"/>
                                        </p:tgtEl>
                                      </p:cBhvr>
                                    </p:animEffect>
                                    <p:anim calcmode="lin" valueType="num">
                                      <p:cBhvr>
                                        <p:cTn id="22" dur="550" fill="hold"/>
                                        <p:tgtEl>
                                          <p:spTgt spid="19"/>
                                        </p:tgtEl>
                                        <p:attrNameLst>
                                          <p:attrName>ppt_x</p:attrName>
                                        </p:attrNameLst>
                                      </p:cBhvr>
                                      <p:tavLst>
                                        <p:tav tm="0">
                                          <p:val>
                                            <p:strVal val="#ppt_x"/>
                                          </p:val>
                                        </p:tav>
                                        <p:tav tm="100000">
                                          <p:val>
                                            <p:strVal val="#ppt_x"/>
                                          </p:val>
                                        </p:tav>
                                      </p:tavLst>
                                    </p:anim>
                                    <p:anim calcmode="lin" valueType="num">
                                      <p:cBhvr>
                                        <p:cTn id="23" dur="550" decel="100000" fill="hold"/>
                                        <p:tgtEl>
                                          <p:spTgt spid="19"/>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50"/>
                                        <p:tgtEl>
                                          <p:spTgt spid="24"/>
                                        </p:tgtEl>
                                      </p:cBhvr>
                                    </p:animEffect>
                                    <p:anim calcmode="lin" valueType="num">
                                      <p:cBhvr>
                                        <p:cTn id="29" dur="550" fill="hold"/>
                                        <p:tgtEl>
                                          <p:spTgt spid="24"/>
                                        </p:tgtEl>
                                        <p:attrNameLst>
                                          <p:attrName>ppt_x</p:attrName>
                                        </p:attrNameLst>
                                      </p:cBhvr>
                                      <p:tavLst>
                                        <p:tav tm="0">
                                          <p:val>
                                            <p:strVal val="#ppt_x"/>
                                          </p:val>
                                        </p:tav>
                                        <p:tav tm="100000">
                                          <p:val>
                                            <p:strVal val="#ppt_x"/>
                                          </p:val>
                                        </p:tav>
                                      </p:tavLst>
                                    </p:anim>
                                    <p:anim calcmode="lin" valueType="num">
                                      <p:cBhvr>
                                        <p:cTn id="30" dur="550" decel="100000" fill="hold"/>
                                        <p:tgtEl>
                                          <p:spTgt spid="24"/>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50"/>
                                        <p:tgtEl>
                                          <p:spTgt spid="33"/>
                                        </p:tgtEl>
                                      </p:cBhvr>
                                    </p:animEffect>
                                    <p:anim calcmode="lin" valueType="num">
                                      <p:cBhvr>
                                        <p:cTn id="36" dur="550" fill="hold"/>
                                        <p:tgtEl>
                                          <p:spTgt spid="33"/>
                                        </p:tgtEl>
                                        <p:attrNameLst>
                                          <p:attrName>ppt_x</p:attrName>
                                        </p:attrNameLst>
                                      </p:cBhvr>
                                      <p:tavLst>
                                        <p:tav tm="0">
                                          <p:val>
                                            <p:strVal val="#ppt_x"/>
                                          </p:val>
                                        </p:tav>
                                        <p:tav tm="100000">
                                          <p:val>
                                            <p:strVal val="#ppt_x"/>
                                          </p:val>
                                        </p:tav>
                                      </p:tavLst>
                                    </p:anim>
                                    <p:anim calcmode="lin" valueType="num">
                                      <p:cBhvr>
                                        <p:cTn id="37" dur="550" decel="100000" fill="hold"/>
                                        <p:tgtEl>
                                          <p:spTgt spid="33"/>
                                        </p:tgtEl>
                                        <p:attrNameLst>
                                          <p:attrName>ppt_y</p:attrName>
                                        </p:attrNameLst>
                                      </p:cBhvr>
                                      <p:tavLst>
                                        <p:tav tm="0">
                                          <p:val>
                                            <p:strVal val="#ppt_y+.03"/>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50"/>
                                        <p:tgtEl>
                                          <p:spTgt spid="37"/>
                                        </p:tgtEl>
                                      </p:cBhvr>
                                    </p:animEffect>
                                    <p:anim calcmode="lin" valueType="num">
                                      <p:cBhvr>
                                        <p:cTn id="43" dur="550" fill="hold"/>
                                        <p:tgtEl>
                                          <p:spTgt spid="37"/>
                                        </p:tgtEl>
                                        <p:attrNameLst>
                                          <p:attrName>ppt_x</p:attrName>
                                        </p:attrNameLst>
                                      </p:cBhvr>
                                      <p:tavLst>
                                        <p:tav tm="0">
                                          <p:val>
                                            <p:strVal val="#ppt_x"/>
                                          </p:val>
                                        </p:tav>
                                        <p:tav tm="100000">
                                          <p:val>
                                            <p:strVal val="#ppt_x"/>
                                          </p:val>
                                        </p:tav>
                                      </p:tavLst>
                                    </p:anim>
                                    <p:anim calcmode="lin" valueType="num">
                                      <p:cBhvr>
                                        <p:cTn id="44" dur="550" decel="100000" fill="hold"/>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3 · BİLGİ TOPLAYALIM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Örnek olay: Yiğit’in araştırması</a:t>
            </a:r>
          </a:p>
        </p:txBody>
      </p:sp>
      <p:sp>
        <p:nvSpPr>
          <p:cNvPr id="4" name="Şekil 4"/>
          <p:cNvSpPr/>
          <p:nvPr/>
        </p:nvSpPr>
        <p:spPr>
          <a:xfrm>
            <a:off x="762000" y="1435298"/>
            <a:ext cx="7086600" cy="2959993"/>
          </a:xfrm>
          <a:prstGeom prst="roundRect">
            <a:avLst>
              <a:gd name="adj" fmla="val 6435"/>
            </a:avLst>
          </a:prstGeom>
          <a:solidFill>
            <a:srgbClr val="14234B"/>
          </a:solidFill>
          <a:ln>
            <a:noFill/>
          </a:ln>
        </p:spPr>
        <p:txBody>
          <a:bodyPr rtlCol="0" anchor="ctr"/>
          <a:lstStyle/>
          <a:p>
            <a:pPr algn="ctr"/>
          </a:p>
        </p:txBody>
      </p:sp>
      <p:sp>
        <p:nvSpPr>
          <p:cNvPr id="5" name="Metin 5"/>
          <p:cNvSpPr txBox="1"/>
          <p:nvPr/>
        </p:nvSpPr>
        <p:spPr>
          <a:xfrm>
            <a:off x="1066800" y="2031563"/>
            <a:ext cx="6677025" cy="765175"/>
          </a:xfrm>
          <a:prstGeom prst="rect">
            <a:avLst/>
          </a:prstGeom>
          <a:noFill/>
        </p:spPr>
        <p:txBody>
          <a:bodyPr wrap="square" lIns="0" rIns="0" tIns="0" bIns="0" anchor="t">
            <a:noAutofit/>
          </a:bodyPr>
          <a:lstStyle/>
          <a:p>
            <a:pPr algn="l">
              <a:lnSpc>
                <a:spcPts val="3850"/>
              </a:lnSpc>
            </a:pPr>
            <a:r>
              <a:rPr sz="7000" b="1" i="0" lang="tr-TR" kern="100">
                <a:solidFill>
                  <a:srgbClr val="DEAE45"/>
                </a:solidFill>
                <a:latin typeface="Cambria"/>
              </a:rPr>
              <a:t>“</a:t>
            </a:r>
          </a:p>
        </p:txBody>
      </p:sp>
      <p:sp>
        <p:nvSpPr>
          <p:cNvPr id="6" name="Metin 6"/>
          <p:cNvSpPr txBox="1"/>
          <p:nvPr/>
        </p:nvSpPr>
        <p:spPr>
          <a:xfrm>
            <a:off x="1066800" y="2184827"/>
            <a:ext cx="6677025" cy="1546431"/>
          </a:xfrm>
          <a:prstGeom prst="rect">
            <a:avLst/>
          </a:prstGeom>
          <a:noFill/>
        </p:spPr>
        <p:txBody>
          <a:bodyPr wrap="square" lIns="0" rIns="0" tIns="0" bIns="0" anchor="t">
            <a:noAutofit/>
          </a:bodyPr>
          <a:lstStyle/>
          <a:p>
            <a:pPr algn="l">
              <a:lnSpc>
                <a:spcPts val="3072"/>
              </a:lnSpc>
            </a:pPr>
            <a:r>
              <a:rPr sz="2400" b="0" i="1" lang="tr-TR" kern="100">
                <a:solidFill>
                  <a:srgbClr val="F3F6FD"/>
                </a:solidFill>
                <a:latin typeface="Cambria"/>
              </a:rPr>
              <a:t>İran’ı araştırdım. Önce okul kütüphanesinde atlasa baktım, sonra öğretmenimin önerdiği bir siteye girdim. İki kaynakta da başkent Tahran yazıyordu; içim rahatladı.</a:t>
            </a:r>
          </a:p>
        </p:txBody>
      </p:sp>
      <p:sp>
        <p:nvSpPr>
          <p:cNvPr id="7" name="Metin 7"/>
          <p:cNvSpPr txBox="1"/>
          <p:nvPr/>
        </p:nvSpPr>
        <p:spPr>
          <a:xfrm>
            <a:off x="1066800" y="3883287"/>
            <a:ext cx="357334" cy="205740"/>
          </a:xfrm>
          <a:prstGeom prst="rect">
            <a:avLst/>
          </a:prstGeom>
          <a:noFill/>
        </p:spPr>
        <p:txBody>
          <a:bodyPr wrap="square" lIns="0" rIns="0" tIns="0" bIns="0" anchor="t">
            <a:noAutofit/>
          </a:bodyPr>
          <a:lstStyle/>
          <a:p>
            <a:pPr algn="l">
              <a:lnSpc>
                <a:spcPts val="1620"/>
              </a:lnSpc>
            </a:pPr>
            <a:r>
              <a:rPr sz="1350" b="1" i="0" lang="tr-TR" kern="100">
                <a:solidFill>
                  <a:srgbClr val="DEAE45"/>
                </a:solidFill>
                <a:latin typeface="Calibri"/>
              </a:rPr>
              <a:t>Yiğit</a:t>
            </a:r>
          </a:p>
        </p:txBody>
      </p:sp>
      <p:sp>
        <p:nvSpPr>
          <p:cNvPr id="8" name="Metin 8"/>
          <p:cNvSpPr txBox="1"/>
          <p:nvPr/>
        </p:nvSpPr>
        <p:spPr>
          <a:xfrm>
            <a:off x="1467148" y="3883287"/>
            <a:ext cx="1210997" cy="205740"/>
          </a:xfrm>
          <a:prstGeom prst="rect">
            <a:avLst/>
          </a:prstGeom>
          <a:noFill/>
        </p:spPr>
        <p:txBody>
          <a:bodyPr wrap="square" lIns="0" rIns="0" tIns="0" bIns="0" anchor="t">
            <a:noAutofit/>
          </a:bodyPr>
          <a:lstStyle/>
          <a:p>
            <a:pPr algn="l">
              <a:lnSpc>
                <a:spcPts val="1620"/>
              </a:lnSpc>
            </a:pPr>
            <a:r>
              <a:rPr sz="1350" b="1" i="0" lang="tr-TR" kern="100">
                <a:solidFill>
                  <a:srgbClr val="B6C3E0"/>
                </a:solidFill>
                <a:latin typeface="Calibri"/>
              </a:rPr>
              <a:t>5. sınıf öğrencisi</a:t>
            </a:r>
          </a:p>
        </p:txBody>
      </p:sp>
      <p:grpSp>
        <p:nvGrpSpPr>
          <p:cNvPr id="9" name="Adım 1 grubu"/>
          <p:cNvGrpSpPr/>
          <p:nvPr/>
        </p:nvGrpSpPr>
        <p:grpSpPr>
          <a:xfrm>
            <a:off x="762000" y="4534991"/>
            <a:ext cx="7086600" cy="571500"/>
            <a:chOff x="762000" y="4534991"/>
            <a:chExt cx="7086600" cy="571500"/>
          </a:xfrm>
        </p:grpSpPr>
        <p:sp>
          <p:nvSpPr>
            <p:cNvPr id="10" name="Şekil 10"/>
            <p:cNvSpPr/>
            <p:nvPr/>
          </p:nvSpPr>
          <p:spPr>
            <a:xfrm>
              <a:off x="762000" y="4534991"/>
              <a:ext cx="7086600" cy="571500"/>
            </a:xfrm>
            <a:prstGeom prst="roundRect">
              <a:avLst>
                <a:gd name="adj" fmla="val 24444"/>
              </a:avLst>
            </a:prstGeom>
            <a:solidFill>
              <a:srgbClr val="DCF0EF"/>
            </a:solidFill>
            <a:ln>
              <a:noFill/>
            </a:ln>
          </p:spPr>
          <p:txBody>
            <a:bodyPr rtlCol="0" anchor="ctr"/>
            <a:lstStyle/>
            <a:p>
              <a:pPr algn="ctr"/>
            </a:p>
          </p:txBody>
        </p:sp>
        <p:pic>
          <p:nvPicPr>
            <p:cNvPr id="11" name="Görsel 11" descr="83ab3f37d32a.png"/>
            <p:cNvPicPr>
              <a:picLocks noChangeAspect="1"/>
            </p:cNvPicPr>
            <p:nvPr/>
          </p:nvPicPr>
          <p:blipFill>
            <a:blip r:embed="rId2"/>
            <a:stretch>
              <a:fillRect/>
            </a:stretch>
          </p:blipFill>
          <p:spPr>
            <a:xfrm>
              <a:off x="952500" y="4674691"/>
              <a:ext cx="292100" cy="292100"/>
            </a:xfrm>
            <a:prstGeom prst="rect">
              <a:avLst/>
            </a:prstGeom>
          </p:spPr>
        </p:pic>
        <p:sp>
          <p:nvSpPr>
            <p:cNvPr id="12" name="Metin 12"/>
            <p:cNvSpPr txBox="1"/>
            <p:nvPr/>
          </p:nvSpPr>
          <p:spPr>
            <a:xfrm>
              <a:off x="1384300" y="4646751"/>
              <a:ext cx="6129985"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Yiğit araştırmanın hangi adımlarını izledi? Sen neyi farklı yapardın?</a:t>
              </a:r>
            </a:p>
          </p:txBody>
        </p:sp>
      </p:grpSp>
      <p:sp>
        <p:nvSpPr>
          <p:cNvPr id="13" name="Metin 13"/>
          <p:cNvSpPr txBox="1"/>
          <p:nvPr/>
        </p:nvSpPr>
        <p:spPr>
          <a:xfrm>
            <a:off x="8128000" y="1412184"/>
            <a:ext cx="3422650" cy="167640"/>
          </a:xfrm>
          <a:prstGeom prst="rect">
            <a:avLst/>
          </a:prstGeom>
          <a:noFill/>
        </p:spPr>
        <p:txBody>
          <a:bodyPr wrap="square" lIns="0" rIns="0" tIns="0" bIns="0" anchor="t">
            <a:noAutofit/>
          </a:bodyPr>
          <a:lstStyle/>
          <a:p>
            <a:pPr algn="l">
              <a:lnSpc>
                <a:spcPts val="1320"/>
              </a:lnSpc>
            </a:pPr>
            <a:r>
              <a:rPr sz="1100" b="1" i="0" lang="tr-TR" kern="100" spc="132">
                <a:solidFill>
                  <a:srgbClr val="56627F"/>
                </a:solidFill>
                <a:latin typeface="Calibri"/>
              </a:rPr>
              <a:t>YİĞİT’İN ADIMLARI</a:t>
            </a:r>
          </a:p>
        </p:txBody>
      </p:sp>
      <p:sp>
        <p:nvSpPr>
          <p:cNvPr id="14" name="Şekil 14"/>
          <p:cNvSpPr/>
          <p:nvPr/>
        </p:nvSpPr>
        <p:spPr>
          <a:xfrm>
            <a:off x="8128000" y="1942207"/>
            <a:ext cx="711200" cy="266005"/>
          </a:xfrm>
          <a:prstGeom prst="roundRect">
            <a:avLst>
              <a:gd name="adj" fmla="val 50000"/>
            </a:avLst>
          </a:prstGeom>
          <a:solidFill>
            <a:srgbClr val="F7EDD2"/>
          </a:solidFill>
          <a:ln>
            <a:noFill/>
          </a:ln>
        </p:spPr>
        <p:txBody>
          <a:bodyPr rtlCol="0" anchor="ctr"/>
          <a:lstStyle/>
          <a:p>
            <a:pPr algn="ctr"/>
          </a:p>
        </p:txBody>
      </p:sp>
      <p:sp>
        <p:nvSpPr>
          <p:cNvPr id="15" name="Metin 15"/>
          <p:cNvSpPr txBox="1"/>
          <p:nvPr/>
        </p:nvSpPr>
        <p:spPr>
          <a:xfrm>
            <a:off x="8242300" y="1960686"/>
            <a:ext cx="337741" cy="189865"/>
          </a:xfrm>
          <a:prstGeom prst="rect">
            <a:avLst/>
          </a:prstGeom>
          <a:noFill/>
        </p:spPr>
        <p:txBody>
          <a:bodyPr wrap="none" lIns="0" rIns="0" tIns="0" bIns="0" anchor="t">
            <a:noAutofit/>
          </a:bodyPr>
          <a:lstStyle/>
          <a:p>
            <a:pPr algn="l">
              <a:lnSpc>
                <a:spcPts val="1495"/>
              </a:lnSpc>
            </a:pPr>
            <a:r>
              <a:rPr sz="1300" b="1" i="0" lang="tr-TR" kern="100">
                <a:solidFill>
                  <a:srgbClr val="865F0E"/>
                </a:solidFill>
                <a:latin typeface="Calibri"/>
              </a:rPr>
              <a:t>1</a:t>
            </a:r>
          </a:p>
        </p:txBody>
      </p:sp>
      <p:sp>
        <p:nvSpPr>
          <p:cNvPr id="16" name="Metin 16"/>
          <p:cNvSpPr txBox="1"/>
          <p:nvPr/>
        </p:nvSpPr>
        <p:spPr>
          <a:xfrm>
            <a:off x="8953500" y="1793125"/>
            <a:ext cx="2576512" cy="464125"/>
          </a:xfrm>
          <a:prstGeom prst="rect">
            <a:avLst/>
          </a:prstGeom>
          <a:noFill/>
        </p:spPr>
        <p:txBody>
          <a:bodyPr wrap="square" lIns="0" rIns="0" tIns="0" bIns="0" anchor="t">
            <a:noAutofit/>
          </a:bodyPr>
          <a:lstStyle/>
          <a:p>
            <a:pPr algn="l">
              <a:lnSpc>
                <a:spcPts val="1920"/>
              </a:lnSpc>
            </a:pPr>
            <a:r>
              <a:rPr sz="1500" b="1" i="0" lang="tr-TR" kern="100">
                <a:solidFill>
                  <a:srgbClr val="1F2A4A"/>
                </a:solidFill>
                <a:latin typeface="Calibri"/>
              </a:rPr>
              <a:t>Kaynaklarını seçti: atlas, ansiklopedi, resmî bir site.</a:t>
            </a:r>
          </a:p>
        </p:txBody>
      </p:sp>
      <p:cxnSp>
        <p:nvCxnSpPr>
          <p:cNvPr id="17" name="Connector 16"/>
          <p:cNvCxnSpPr/>
          <p:nvPr/>
        </p:nvCxnSpPr>
        <p:spPr>
          <a:xfrm>
            <a:off x="8128000" y="2414290"/>
            <a:ext cx="3302000" cy="0"/>
          </a:xfrm>
          <a:prstGeom prst="line">
            <a:avLst/>
          </a:prstGeom>
          <a:ln w="12700">
            <a:solidFill>
              <a:srgbClr val="D5DEEB"/>
            </a:solidFill>
          </a:ln>
        </p:spPr>
      </p:cxnSp>
      <p:sp>
        <p:nvSpPr>
          <p:cNvPr id="18" name="Şekil 18"/>
          <p:cNvSpPr/>
          <p:nvPr/>
        </p:nvSpPr>
        <p:spPr>
          <a:xfrm>
            <a:off x="8128000" y="2620268"/>
            <a:ext cx="711200" cy="266005"/>
          </a:xfrm>
          <a:prstGeom prst="roundRect">
            <a:avLst>
              <a:gd name="adj" fmla="val 50000"/>
            </a:avLst>
          </a:prstGeom>
          <a:solidFill>
            <a:srgbClr val="F7EDD2"/>
          </a:solidFill>
          <a:ln>
            <a:noFill/>
          </a:ln>
        </p:spPr>
        <p:txBody>
          <a:bodyPr rtlCol="0" anchor="ctr"/>
          <a:lstStyle/>
          <a:p>
            <a:pPr algn="ctr"/>
          </a:p>
        </p:txBody>
      </p:sp>
      <p:sp>
        <p:nvSpPr>
          <p:cNvPr id="19" name="Metin 19"/>
          <p:cNvSpPr txBox="1"/>
          <p:nvPr/>
        </p:nvSpPr>
        <p:spPr>
          <a:xfrm>
            <a:off x="8242300" y="2638746"/>
            <a:ext cx="337741" cy="189865"/>
          </a:xfrm>
          <a:prstGeom prst="rect">
            <a:avLst/>
          </a:prstGeom>
          <a:noFill/>
        </p:spPr>
        <p:txBody>
          <a:bodyPr wrap="none" lIns="0" rIns="0" tIns="0" bIns="0" anchor="t">
            <a:noAutofit/>
          </a:bodyPr>
          <a:lstStyle/>
          <a:p>
            <a:pPr algn="l">
              <a:lnSpc>
                <a:spcPts val="1495"/>
              </a:lnSpc>
            </a:pPr>
            <a:r>
              <a:rPr sz="1300" b="1" i="0" lang="tr-TR" kern="100">
                <a:solidFill>
                  <a:srgbClr val="865F0E"/>
                </a:solidFill>
                <a:latin typeface="Calibri"/>
              </a:rPr>
              <a:t>2</a:t>
            </a:r>
          </a:p>
        </p:txBody>
      </p:sp>
      <p:sp>
        <p:nvSpPr>
          <p:cNvPr id="20" name="Metin 20"/>
          <p:cNvSpPr txBox="1"/>
          <p:nvPr/>
        </p:nvSpPr>
        <p:spPr>
          <a:xfrm>
            <a:off x="8953500" y="2471186"/>
            <a:ext cx="2576512" cy="464125"/>
          </a:xfrm>
          <a:prstGeom prst="rect">
            <a:avLst/>
          </a:prstGeom>
          <a:noFill/>
        </p:spPr>
        <p:txBody>
          <a:bodyPr wrap="square" lIns="0" rIns="0" tIns="0" bIns="0" anchor="t">
            <a:noAutofit/>
          </a:bodyPr>
          <a:lstStyle/>
          <a:p>
            <a:pPr algn="l">
              <a:lnSpc>
                <a:spcPts val="1920"/>
              </a:lnSpc>
            </a:pPr>
            <a:r>
              <a:rPr sz="1500" b="1" i="0" lang="tr-TR" kern="100">
                <a:solidFill>
                  <a:srgbClr val="1F2A4A"/>
                </a:solidFill>
                <a:latin typeface="Calibri"/>
              </a:rPr>
              <a:t>Başkent, bayrak, dil ve para bilgilerini buldu.</a:t>
            </a:r>
          </a:p>
        </p:txBody>
      </p:sp>
      <p:cxnSp>
        <p:nvCxnSpPr>
          <p:cNvPr id="21" name="Connector 20"/>
          <p:cNvCxnSpPr/>
          <p:nvPr/>
        </p:nvCxnSpPr>
        <p:spPr>
          <a:xfrm>
            <a:off x="8128000" y="3092351"/>
            <a:ext cx="3302000" cy="0"/>
          </a:xfrm>
          <a:prstGeom prst="line">
            <a:avLst/>
          </a:prstGeom>
          <a:ln w="12700">
            <a:solidFill>
              <a:srgbClr val="D5DEEB"/>
            </a:solidFill>
          </a:ln>
        </p:spPr>
      </p:cxnSp>
      <p:sp>
        <p:nvSpPr>
          <p:cNvPr id="22" name="Şekil 22"/>
          <p:cNvSpPr/>
          <p:nvPr/>
        </p:nvSpPr>
        <p:spPr>
          <a:xfrm>
            <a:off x="8128000" y="3298329"/>
            <a:ext cx="711200" cy="266005"/>
          </a:xfrm>
          <a:prstGeom prst="roundRect">
            <a:avLst>
              <a:gd name="adj" fmla="val 50000"/>
            </a:avLst>
          </a:prstGeom>
          <a:solidFill>
            <a:srgbClr val="F7EDD2"/>
          </a:solidFill>
          <a:ln>
            <a:noFill/>
          </a:ln>
        </p:spPr>
        <p:txBody>
          <a:bodyPr rtlCol="0" anchor="ctr"/>
          <a:lstStyle/>
          <a:p>
            <a:pPr algn="ctr"/>
          </a:p>
        </p:txBody>
      </p:sp>
      <p:sp>
        <p:nvSpPr>
          <p:cNvPr id="23" name="Metin 23"/>
          <p:cNvSpPr txBox="1"/>
          <p:nvPr/>
        </p:nvSpPr>
        <p:spPr>
          <a:xfrm>
            <a:off x="8242300" y="3316807"/>
            <a:ext cx="337741" cy="189865"/>
          </a:xfrm>
          <a:prstGeom prst="rect">
            <a:avLst/>
          </a:prstGeom>
          <a:noFill/>
        </p:spPr>
        <p:txBody>
          <a:bodyPr wrap="none" lIns="0" rIns="0" tIns="0" bIns="0" anchor="t">
            <a:noAutofit/>
          </a:bodyPr>
          <a:lstStyle/>
          <a:p>
            <a:pPr algn="l">
              <a:lnSpc>
                <a:spcPts val="1495"/>
              </a:lnSpc>
            </a:pPr>
            <a:r>
              <a:rPr sz="1300" b="1" i="0" lang="tr-TR" kern="100">
                <a:solidFill>
                  <a:srgbClr val="865F0E"/>
                </a:solidFill>
                <a:latin typeface="Calibri"/>
              </a:rPr>
              <a:t>3</a:t>
            </a:r>
          </a:p>
        </p:txBody>
      </p:sp>
      <p:sp>
        <p:nvSpPr>
          <p:cNvPr id="24" name="Metin 24"/>
          <p:cNvSpPr txBox="1"/>
          <p:nvPr/>
        </p:nvSpPr>
        <p:spPr>
          <a:xfrm>
            <a:off x="8953500" y="3149247"/>
            <a:ext cx="2576512" cy="464125"/>
          </a:xfrm>
          <a:prstGeom prst="rect">
            <a:avLst/>
          </a:prstGeom>
          <a:noFill/>
        </p:spPr>
        <p:txBody>
          <a:bodyPr wrap="square" lIns="0" rIns="0" tIns="0" bIns="0" anchor="t">
            <a:noAutofit/>
          </a:bodyPr>
          <a:lstStyle/>
          <a:p>
            <a:pPr algn="l">
              <a:lnSpc>
                <a:spcPts val="1920"/>
              </a:lnSpc>
            </a:pPr>
            <a:r>
              <a:rPr sz="1500" b="1" i="0" lang="tr-TR" kern="100">
                <a:solidFill>
                  <a:srgbClr val="1F2A4A"/>
                </a:solidFill>
                <a:latin typeface="Calibri"/>
              </a:rPr>
              <a:t>Her bilgiyi iki kaynakta karşılaştırdı.</a:t>
            </a:r>
          </a:p>
        </p:txBody>
      </p:sp>
      <p:cxnSp>
        <p:nvCxnSpPr>
          <p:cNvPr id="25" name="Connector 24"/>
          <p:cNvCxnSpPr/>
          <p:nvPr/>
        </p:nvCxnSpPr>
        <p:spPr>
          <a:xfrm>
            <a:off x="8128000" y="3770412"/>
            <a:ext cx="3302000" cy="0"/>
          </a:xfrm>
          <a:prstGeom prst="line">
            <a:avLst/>
          </a:prstGeom>
          <a:ln w="12700">
            <a:solidFill>
              <a:srgbClr val="D5DEEB"/>
            </a:solidFill>
          </a:ln>
        </p:spPr>
      </p:cxnSp>
      <p:sp>
        <p:nvSpPr>
          <p:cNvPr id="26" name="Şekil 26"/>
          <p:cNvSpPr/>
          <p:nvPr/>
        </p:nvSpPr>
        <p:spPr>
          <a:xfrm>
            <a:off x="8128000" y="3976390"/>
            <a:ext cx="711200" cy="266005"/>
          </a:xfrm>
          <a:prstGeom prst="roundRect">
            <a:avLst>
              <a:gd name="adj" fmla="val 50000"/>
            </a:avLst>
          </a:prstGeom>
          <a:solidFill>
            <a:srgbClr val="F7EDD2"/>
          </a:solidFill>
          <a:ln>
            <a:noFill/>
          </a:ln>
        </p:spPr>
        <p:txBody>
          <a:bodyPr rtlCol="0" anchor="ctr"/>
          <a:lstStyle/>
          <a:p>
            <a:pPr algn="ctr"/>
          </a:p>
        </p:txBody>
      </p:sp>
      <p:sp>
        <p:nvSpPr>
          <p:cNvPr id="27" name="Metin 27"/>
          <p:cNvSpPr txBox="1"/>
          <p:nvPr/>
        </p:nvSpPr>
        <p:spPr>
          <a:xfrm>
            <a:off x="8242300" y="3994868"/>
            <a:ext cx="337741" cy="189865"/>
          </a:xfrm>
          <a:prstGeom prst="rect">
            <a:avLst/>
          </a:prstGeom>
          <a:noFill/>
        </p:spPr>
        <p:txBody>
          <a:bodyPr wrap="none" lIns="0" rIns="0" tIns="0" bIns="0" anchor="t">
            <a:noAutofit/>
          </a:bodyPr>
          <a:lstStyle/>
          <a:p>
            <a:pPr algn="l">
              <a:lnSpc>
                <a:spcPts val="1495"/>
              </a:lnSpc>
            </a:pPr>
            <a:r>
              <a:rPr sz="1300" b="1" i="0" lang="tr-TR" kern="100">
                <a:solidFill>
                  <a:srgbClr val="865F0E"/>
                </a:solidFill>
                <a:latin typeface="Calibri"/>
              </a:rPr>
              <a:t>4</a:t>
            </a:r>
          </a:p>
        </p:txBody>
      </p:sp>
      <p:sp>
        <p:nvSpPr>
          <p:cNvPr id="28" name="Metin 28"/>
          <p:cNvSpPr txBox="1"/>
          <p:nvPr/>
        </p:nvSpPr>
        <p:spPr>
          <a:xfrm>
            <a:off x="8953500" y="3827308"/>
            <a:ext cx="2576512" cy="464125"/>
          </a:xfrm>
          <a:prstGeom prst="rect">
            <a:avLst/>
          </a:prstGeom>
          <a:noFill/>
        </p:spPr>
        <p:txBody>
          <a:bodyPr wrap="square" lIns="0" rIns="0" tIns="0" bIns="0" anchor="t">
            <a:noAutofit/>
          </a:bodyPr>
          <a:lstStyle/>
          <a:p>
            <a:pPr algn="l">
              <a:lnSpc>
                <a:spcPts val="1920"/>
              </a:lnSpc>
            </a:pPr>
            <a:r>
              <a:rPr sz="1500" b="1" i="0" lang="tr-TR" kern="100">
                <a:solidFill>
                  <a:srgbClr val="1F2A4A"/>
                </a:solidFill>
                <a:latin typeface="Calibri"/>
              </a:rPr>
              <a:t>Bilgi kartını doldurdu, kaynakçasını yazdı.</a:t>
            </a:r>
          </a:p>
        </p:txBody>
      </p:sp>
      <p:sp>
        <p:nvSpPr>
          <p:cNvPr id="29" name="Metin 29"/>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0" name="Metin 30"/>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34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14234B"/>
        </a:solidFill>
        <a:effectLst/>
      </p:bgPr>
    </p:bg>
    <p:spTree>
      <p:nvGrpSpPr>
        <p:cNvPr id="1" name=""/>
        <p:cNvGrpSpPr/>
        <p:nvPr/>
      </p:nvGrpSpPr>
      <p:grpSpPr/>
      <p:pic>
        <p:nvPicPr>
          <p:cNvPr id="2" name="Görsel 2" descr="9d2452d25223.png"/>
          <p:cNvPicPr>
            <a:picLocks noChangeAspect="1"/>
          </p:cNvPicPr>
          <p:nvPr/>
        </p:nvPicPr>
        <p:blipFill>
          <a:blip r:embed="rId2"/>
          <a:stretch>
            <a:fillRect/>
          </a:stretch>
        </p:blipFill>
        <p:spPr>
          <a:xfrm>
            <a:off x="0" y="0"/>
            <a:ext cx="12192000" cy="6858000"/>
          </a:xfrm>
          <a:prstGeom prst="rect">
            <a:avLst/>
          </a:prstGeom>
        </p:spPr>
      </p:pic>
      <p:sp>
        <p:nvSpPr>
          <p:cNvPr id="3" name="Şekil 3"/>
          <p:cNvSpPr/>
          <p:nvPr/>
        </p:nvSpPr>
        <p:spPr>
          <a:xfrm>
            <a:off x="1270000" y="1241921"/>
            <a:ext cx="1206500" cy="1206500"/>
          </a:xfrm>
          <a:prstGeom prst="star8">
            <a:avLst/>
          </a:prstGeom>
          <a:solidFill>
            <a:srgbClr val="DEAE45"/>
          </a:solidFill>
          <a:ln>
            <a:noFill/>
          </a:ln>
        </p:spPr>
        <p:txBody>
          <a:bodyPr rtlCol="0" anchor="ctr"/>
          <a:lstStyle/>
          <a:p>
            <a:pPr algn="ctr"/>
          </a:p>
        </p:txBody>
      </p:sp>
      <p:sp>
        <p:nvSpPr>
          <p:cNvPr id="4" name="Metin 4"/>
          <p:cNvSpPr txBox="1"/>
          <p:nvPr/>
        </p:nvSpPr>
        <p:spPr>
          <a:xfrm>
            <a:off x="1677690" y="1574407"/>
            <a:ext cx="438897" cy="717550"/>
          </a:xfrm>
          <a:prstGeom prst="rect">
            <a:avLst/>
          </a:prstGeom>
          <a:noFill/>
        </p:spPr>
        <p:txBody>
          <a:bodyPr wrap="square" lIns="0" rIns="0" tIns="0" bIns="0" anchor="t">
            <a:noAutofit/>
          </a:bodyPr>
          <a:lstStyle/>
          <a:p>
            <a:pPr algn="l">
              <a:lnSpc>
                <a:spcPts val="5200"/>
              </a:lnSpc>
            </a:pPr>
            <a:r>
              <a:rPr sz="5200" b="1" i="0" lang="tr-TR" kern="100">
                <a:solidFill>
                  <a:srgbClr val="14234B"/>
                </a:solidFill>
                <a:latin typeface="Cambria"/>
              </a:rPr>
              <a:t>4</a:t>
            </a:r>
          </a:p>
        </p:txBody>
      </p:sp>
      <p:sp>
        <p:nvSpPr>
          <p:cNvPr id="5" name="Metin 5"/>
          <p:cNvSpPr txBox="1"/>
          <p:nvPr/>
        </p:nvSpPr>
        <p:spPr>
          <a:xfrm>
            <a:off x="1270000" y="2617585"/>
            <a:ext cx="10452100" cy="175260"/>
          </a:xfrm>
          <a:prstGeom prst="rect">
            <a:avLst/>
          </a:prstGeom>
          <a:noFill/>
        </p:spPr>
        <p:txBody>
          <a:bodyPr wrap="square" lIns="0" rIns="0" tIns="0" bIns="0" anchor="t">
            <a:noAutofit/>
          </a:bodyPr>
          <a:lstStyle/>
          <a:p>
            <a:pPr algn="l">
              <a:lnSpc>
                <a:spcPts val="1380"/>
              </a:lnSpc>
            </a:pPr>
            <a:r>
              <a:rPr sz="1150" b="1" i="0" lang="tr-TR" kern="100" spc="138">
                <a:solidFill>
                  <a:srgbClr val="DEAE45"/>
                </a:solidFill>
                <a:latin typeface="Calibri"/>
              </a:rPr>
              <a:t>BÖLÜM 4</a:t>
            </a:r>
          </a:p>
        </p:txBody>
      </p:sp>
      <p:sp>
        <p:nvSpPr>
          <p:cNvPr id="6" name="Metin 6"/>
          <p:cNvSpPr txBox="1"/>
          <p:nvPr/>
        </p:nvSpPr>
        <p:spPr>
          <a:xfrm>
            <a:off x="1270000" y="2899841"/>
            <a:ext cx="10452100" cy="737362"/>
          </a:xfrm>
          <a:prstGeom prst="rect">
            <a:avLst/>
          </a:prstGeom>
          <a:noFill/>
        </p:spPr>
        <p:txBody>
          <a:bodyPr wrap="square" lIns="0" rIns="0" tIns="0" bIns="0" anchor="t">
            <a:noAutofit/>
          </a:bodyPr>
          <a:lstStyle/>
          <a:p>
            <a:pPr algn="l">
              <a:lnSpc>
                <a:spcPts val="5512"/>
              </a:lnSpc>
            </a:pPr>
            <a:r>
              <a:rPr sz="5200" b="1" i="0" lang="tr-TR" kern="100" spc="-26">
                <a:solidFill>
                  <a:srgbClr val="F3F6FD"/>
                </a:solidFill>
                <a:latin typeface="Cambria"/>
              </a:rPr>
              <a:t>Komşularımızı tanıyalım</a:t>
            </a:r>
          </a:p>
        </p:txBody>
      </p:sp>
      <p:sp>
        <p:nvSpPr>
          <p:cNvPr id="7" name="Metin 7"/>
          <p:cNvSpPr txBox="1"/>
          <p:nvPr/>
        </p:nvSpPr>
        <p:spPr>
          <a:xfrm>
            <a:off x="1270000" y="3707805"/>
            <a:ext cx="8499475" cy="622300"/>
          </a:xfrm>
          <a:prstGeom prst="rect">
            <a:avLst/>
          </a:prstGeom>
          <a:noFill/>
        </p:spPr>
        <p:txBody>
          <a:bodyPr wrap="square" lIns="0" rIns="0" tIns="0" bIns="0" anchor="t">
            <a:noAutofit/>
          </a:bodyPr>
          <a:lstStyle/>
          <a:p>
            <a:pPr algn="l">
              <a:lnSpc>
                <a:spcPts val="2600"/>
              </a:lnSpc>
            </a:pPr>
            <a:r>
              <a:rPr sz="2000" b="0" i="0" lang="tr-TR" kern="100">
                <a:solidFill>
                  <a:srgbClr val="B6C3E0"/>
                </a:solidFill>
                <a:latin typeface="Calibri"/>
              </a:rPr>
              <a:t>Bulduğun bilgileri karşılaştır: Komşularımızın başkentleri, dilleri, paraları ve bayrakları.</a:t>
            </a:r>
          </a:p>
        </p:txBody>
      </p:sp>
      <p:sp>
        <p:nvSpPr>
          <p:cNvPr id="8" name="Şekil 8"/>
          <p:cNvSpPr/>
          <p:nvPr/>
        </p:nvSpPr>
        <p:spPr>
          <a:xfrm>
            <a:off x="1270000" y="4606330"/>
            <a:ext cx="1054695" cy="333375"/>
          </a:xfrm>
          <a:prstGeom prst="roundRect">
            <a:avLst>
              <a:gd name="adj" fmla="val 50000"/>
            </a:avLst>
          </a:prstGeom>
          <a:noFill/>
          <a:ln w="12700">
            <a:solidFill>
              <a:srgbClr val="B6C3E0"/>
            </a:solidFill>
          </a:ln>
        </p:spPr>
        <p:txBody>
          <a:bodyPr rtlCol="0" anchor="ctr"/>
          <a:lstStyle/>
          <a:p>
            <a:pPr algn="ctr"/>
          </a:p>
        </p:txBody>
      </p:sp>
      <p:sp>
        <p:nvSpPr>
          <p:cNvPr id="9" name="Metin 9"/>
          <p:cNvSpPr txBox="1"/>
          <p:nvPr/>
        </p:nvSpPr>
        <p:spPr>
          <a:xfrm>
            <a:off x="1435100" y="4638397"/>
            <a:ext cx="780708"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Başkentler</a:t>
            </a:r>
          </a:p>
        </p:txBody>
      </p:sp>
      <p:sp>
        <p:nvSpPr>
          <p:cNvPr id="10" name="Şekil 10"/>
          <p:cNvSpPr/>
          <p:nvPr/>
        </p:nvSpPr>
        <p:spPr>
          <a:xfrm>
            <a:off x="2413595" y="4606330"/>
            <a:ext cx="1768277" cy="333375"/>
          </a:xfrm>
          <a:prstGeom prst="roundRect">
            <a:avLst>
              <a:gd name="adj" fmla="val 50000"/>
            </a:avLst>
          </a:prstGeom>
          <a:noFill/>
          <a:ln w="12700">
            <a:solidFill>
              <a:srgbClr val="B6C3E0"/>
            </a:solidFill>
          </a:ln>
        </p:spPr>
        <p:txBody>
          <a:bodyPr rtlCol="0" anchor="ctr"/>
          <a:lstStyle/>
          <a:p>
            <a:pPr algn="ctr"/>
          </a:p>
        </p:txBody>
      </p:sp>
      <p:sp>
        <p:nvSpPr>
          <p:cNvPr id="11" name="Metin 11"/>
          <p:cNvSpPr txBox="1"/>
          <p:nvPr/>
        </p:nvSpPr>
        <p:spPr>
          <a:xfrm>
            <a:off x="2578695" y="4638397"/>
            <a:ext cx="1512128"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Trakya’daki komşular</a:t>
            </a:r>
          </a:p>
        </p:txBody>
      </p:sp>
      <p:sp>
        <p:nvSpPr>
          <p:cNvPr id="12" name="Şekil 12"/>
          <p:cNvSpPr/>
          <p:nvPr/>
        </p:nvSpPr>
        <p:spPr>
          <a:xfrm>
            <a:off x="4270772" y="4606330"/>
            <a:ext cx="1922859" cy="333375"/>
          </a:xfrm>
          <a:prstGeom prst="roundRect">
            <a:avLst>
              <a:gd name="adj" fmla="val 50000"/>
            </a:avLst>
          </a:prstGeom>
          <a:noFill/>
          <a:ln w="12700">
            <a:solidFill>
              <a:srgbClr val="B6C3E0"/>
            </a:solidFill>
          </a:ln>
        </p:spPr>
        <p:txBody>
          <a:bodyPr rtlCol="0" anchor="ctr"/>
          <a:lstStyle/>
          <a:p>
            <a:pPr algn="ctr"/>
          </a:p>
        </p:txBody>
      </p:sp>
      <p:sp>
        <p:nvSpPr>
          <p:cNvPr id="13" name="Metin 13"/>
          <p:cNvSpPr txBox="1"/>
          <p:nvPr/>
        </p:nvSpPr>
        <p:spPr>
          <a:xfrm>
            <a:off x="4435872" y="4638397"/>
            <a:ext cx="1670576"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Kafkasya’daki komşular</a:t>
            </a:r>
          </a:p>
        </p:txBody>
      </p:sp>
      <p:sp>
        <p:nvSpPr>
          <p:cNvPr id="14" name="Şekil 14"/>
          <p:cNvSpPr/>
          <p:nvPr/>
        </p:nvSpPr>
        <p:spPr>
          <a:xfrm>
            <a:off x="6282531" y="4606330"/>
            <a:ext cx="1339552" cy="333375"/>
          </a:xfrm>
          <a:prstGeom prst="roundRect">
            <a:avLst>
              <a:gd name="adj" fmla="val 50000"/>
            </a:avLst>
          </a:prstGeom>
          <a:noFill/>
          <a:ln w="12700">
            <a:solidFill>
              <a:srgbClr val="B6C3E0"/>
            </a:solidFill>
          </a:ln>
        </p:spPr>
        <p:txBody>
          <a:bodyPr rtlCol="0" anchor="ctr"/>
          <a:lstStyle/>
          <a:p>
            <a:pPr algn="ctr"/>
          </a:p>
        </p:txBody>
      </p:sp>
      <p:sp>
        <p:nvSpPr>
          <p:cNvPr id="15" name="Metin 15"/>
          <p:cNvSpPr txBox="1"/>
          <p:nvPr/>
        </p:nvSpPr>
        <p:spPr>
          <a:xfrm>
            <a:off x="6447631" y="4638397"/>
            <a:ext cx="1072686"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Doğu ve güney</a:t>
            </a:r>
          </a:p>
        </p:txBody>
      </p:sp>
      <p:sp>
        <p:nvSpPr>
          <p:cNvPr id="16" name="Şekil 16"/>
          <p:cNvSpPr/>
          <p:nvPr/>
        </p:nvSpPr>
        <p:spPr>
          <a:xfrm>
            <a:off x="7710984" y="4606330"/>
            <a:ext cx="1594842" cy="333375"/>
          </a:xfrm>
          <a:prstGeom prst="roundRect">
            <a:avLst>
              <a:gd name="adj" fmla="val 50000"/>
            </a:avLst>
          </a:prstGeom>
          <a:noFill/>
          <a:ln w="12700">
            <a:solidFill>
              <a:srgbClr val="B6C3E0"/>
            </a:solidFill>
          </a:ln>
        </p:spPr>
        <p:txBody>
          <a:bodyPr rtlCol="0" anchor="ctr"/>
          <a:lstStyle/>
          <a:p>
            <a:pPr algn="ctr"/>
          </a:p>
        </p:txBody>
      </p:sp>
      <p:sp>
        <p:nvSpPr>
          <p:cNvPr id="17" name="Metin 17"/>
          <p:cNvSpPr txBox="1"/>
          <p:nvPr/>
        </p:nvSpPr>
        <p:spPr>
          <a:xfrm>
            <a:off x="7876084" y="4638397"/>
            <a:ext cx="1334358"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Bayrak bilmeceleri</a:t>
            </a:r>
          </a:p>
        </p:txBody>
      </p:sp>
      <p:sp>
        <p:nvSpPr>
          <p:cNvPr id="18" name="Şekil 18"/>
          <p:cNvSpPr/>
          <p:nvPr/>
        </p:nvSpPr>
        <p:spPr>
          <a:xfrm>
            <a:off x="1270000" y="5028605"/>
            <a:ext cx="1048246" cy="333375"/>
          </a:xfrm>
          <a:prstGeom prst="roundRect">
            <a:avLst>
              <a:gd name="adj" fmla="val 50000"/>
            </a:avLst>
          </a:prstGeom>
          <a:noFill/>
          <a:ln w="12700">
            <a:solidFill>
              <a:srgbClr val="B6C3E0"/>
            </a:solidFill>
          </a:ln>
        </p:spPr>
        <p:txBody>
          <a:bodyPr rtlCol="0" anchor="ctr"/>
          <a:lstStyle/>
          <a:p>
            <a:pPr algn="ctr"/>
          </a:p>
        </p:txBody>
      </p:sp>
      <p:sp>
        <p:nvSpPr>
          <p:cNvPr id="19" name="Metin 19"/>
          <p:cNvSpPr txBox="1"/>
          <p:nvPr/>
        </p:nvSpPr>
        <p:spPr>
          <a:xfrm>
            <a:off x="1435100" y="5060672"/>
            <a:ext cx="774097"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Afiş görevi</a:t>
            </a:r>
          </a:p>
        </p:txBody>
      </p:sp>
      <p:sp>
        <p:nvSpPr>
          <p:cNvPr id="20" name="Metin 20"/>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B6C3E0"/>
                </a:solidFill>
                <a:latin typeface="Calibri"/>
              </a:rPr>
              <a:t>Evimiz Dünya Sunusu · 5. Sınıf Sosyal Bilgiler</a:t>
            </a:r>
          </a:p>
        </p:txBody>
      </p:sp>
      <p:sp>
        <p:nvSpPr>
          <p:cNvPr id="21" name="Metin 21"/>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B6C3E0"/>
                </a:solidFill>
                <a:latin typeface="Calibri"/>
              </a:rPr>
              <a:t>35</a:t>
            </a:r>
          </a:p>
        </p:txBody>
      </p:sp>
    </p:spTree>
  </p:cSld>
  <p:clrMapOvr>
    <a:masterClrMapping/>
  </p:clrMapOvr>
  <p:transition spd="med">
    <p:fade/>
  </p:transition>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4 · KOMŞULARIMIZI TANIYALIM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Başkent ne demek?</a:t>
            </a:r>
          </a:p>
        </p:txBody>
      </p:sp>
      <p:sp>
        <p:nvSpPr>
          <p:cNvPr id="4" name="Şekil 4"/>
          <p:cNvSpPr/>
          <p:nvPr/>
        </p:nvSpPr>
        <p:spPr>
          <a:xfrm>
            <a:off x="762000" y="1435298"/>
            <a:ext cx="6324600" cy="749300"/>
          </a:xfrm>
          <a:prstGeom prst="roundRect">
            <a:avLst>
              <a:gd name="adj" fmla="val 18644"/>
            </a:avLst>
          </a:prstGeom>
          <a:solidFill>
            <a:srgbClr val="EEF3FA"/>
          </a:solidFill>
          <a:ln>
            <a:noFill/>
          </a:ln>
        </p:spPr>
        <p:txBody>
          <a:bodyPr rtlCol="0" anchor="ctr"/>
          <a:lstStyle/>
          <a:p>
            <a:pPr algn="ctr"/>
          </a:p>
        </p:txBody>
      </p:sp>
      <p:sp>
        <p:nvSpPr>
          <p:cNvPr id="5" name="Şekil 5"/>
          <p:cNvSpPr/>
          <p:nvPr/>
        </p:nvSpPr>
        <p:spPr>
          <a:xfrm>
            <a:off x="939800" y="1587698"/>
            <a:ext cx="444500" cy="444500"/>
          </a:xfrm>
          <a:prstGeom prst="star8">
            <a:avLst/>
          </a:prstGeom>
          <a:solidFill>
            <a:srgbClr val="2852B8"/>
          </a:solidFill>
          <a:ln>
            <a:noFill/>
          </a:ln>
        </p:spPr>
        <p:txBody>
          <a:bodyPr rtlCol="0" anchor="ctr"/>
          <a:lstStyle/>
          <a:p>
            <a:pPr algn="ctr"/>
          </a:p>
        </p:txBody>
      </p:sp>
      <p:pic>
        <p:nvPicPr>
          <p:cNvPr id="6" name="Görsel 6" descr="e2ffaa5f3977.png"/>
          <p:cNvPicPr>
            <a:picLocks noChangeAspect="1"/>
          </p:cNvPicPr>
          <p:nvPr/>
        </p:nvPicPr>
        <p:blipFill>
          <a:blip r:embed="rId2"/>
          <a:stretch>
            <a:fillRect/>
          </a:stretch>
        </p:blipFill>
        <p:spPr>
          <a:xfrm>
            <a:off x="1054100" y="1701998"/>
            <a:ext cx="215900" cy="215900"/>
          </a:xfrm>
          <a:prstGeom prst="rect">
            <a:avLst/>
          </a:prstGeom>
        </p:spPr>
      </p:pic>
      <p:sp>
        <p:nvSpPr>
          <p:cNvPr id="7" name="Metin 7"/>
          <p:cNvSpPr txBox="1"/>
          <p:nvPr/>
        </p:nvSpPr>
        <p:spPr>
          <a:xfrm>
            <a:off x="1536700" y="1593921"/>
            <a:ext cx="4654024"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Başkent, bir devletin </a:t>
            </a:r>
            <a:r>
              <a:rPr sz="1700" b="1" i="0" lang="tr-TR" kern="100">
                <a:solidFill>
                  <a:srgbClr val="14234B"/>
                </a:solidFill>
                <a:latin typeface="Calibri"/>
              </a:rPr>
              <a:t>yönetim merkezi</a:t>
            </a:r>
            <a:r>
              <a:rPr sz="1700" b="0" i="0" lang="tr-TR" kern="100">
                <a:solidFill>
                  <a:srgbClr val="1F2A4A"/>
                </a:solidFill>
                <a:latin typeface="Calibri"/>
              </a:rPr>
              <a:t> olan şehirdir.</a:t>
            </a:r>
          </a:p>
        </p:txBody>
      </p:sp>
      <p:grpSp>
        <p:nvGrpSpPr>
          <p:cNvPr id="8" name="Adım 1 grubu"/>
          <p:cNvGrpSpPr/>
          <p:nvPr/>
        </p:nvGrpSpPr>
        <p:grpSpPr>
          <a:xfrm>
            <a:off x="762000" y="2311598"/>
            <a:ext cx="6324600" cy="916781"/>
            <a:chOff x="762000" y="2311598"/>
            <a:chExt cx="6324600" cy="916781"/>
          </a:xfrm>
        </p:grpSpPr>
        <p:sp>
          <p:nvSpPr>
            <p:cNvPr id="9" name="Şekil 9"/>
            <p:cNvSpPr/>
            <p:nvPr/>
          </p:nvSpPr>
          <p:spPr>
            <a:xfrm>
              <a:off x="762000" y="2311598"/>
              <a:ext cx="6324600" cy="916781"/>
            </a:xfrm>
            <a:prstGeom prst="roundRect">
              <a:avLst>
                <a:gd name="adj" fmla="val 15238"/>
              </a:avLst>
            </a:prstGeom>
            <a:solidFill>
              <a:srgbClr val="EEF3FA"/>
            </a:solidFill>
            <a:ln>
              <a:noFill/>
            </a:ln>
          </p:spPr>
          <p:txBody>
            <a:bodyPr rtlCol="0" anchor="ctr"/>
            <a:lstStyle/>
            <a:p>
              <a:pPr algn="ctr"/>
            </a:p>
          </p:txBody>
        </p:sp>
        <p:sp>
          <p:nvSpPr>
            <p:cNvPr id="10" name="Şekil 10"/>
            <p:cNvSpPr/>
            <p:nvPr/>
          </p:nvSpPr>
          <p:spPr>
            <a:xfrm>
              <a:off x="939800" y="2463998"/>
              <a:ext cx="444500" cy="444500"/>
            </a:xfrm>
            <a:prstGeom prst="star8">
              <a:avLst/>
            </a:prstGeom>
            <a:solidFill>
              <a:srgbClr val="0D7C7F"/>
            </a:solidFill>
            <a:ln>
              <a:noFill/>
            </a:ln>
          </p:spPr>
          <p:txBody>
            <a:bodyPr rtlCol="0" anchor="ctr"/>
            <a:lstStyle/>
            <a:p>
              <a:pPr algn="ctr"/>
            </a:p>
          </p:txBody>
        </p:sp>
        <p:pic>
          <p:nvPicPr>
            <p:cNvPr id="11" name="Görsel 11" descr="854faaf4715c.png"/>
            <p:cNvPicPr>
              <a:picLocks noChangeAspect="1"/>
            </p:cNvPicPr>
            <p:nvPr/>
          </p:nvPicPr>
          <p:blipFill>
            <a:blip r:embed="rId3"/>
            <a:stretch>
              <a:fillRect/>
            </a:stretch>
          </p:blipFill>
          <p:spPr>
            <a:xfrm>
              <a:off x="1054100" y="2578298"/>
              <a:ext cx="215900" cy="215900"/>
            </a:xfrm>
            <a:prstGeom prst="rect">
              <a:avLst/>
            </a:prstGeom>
          </p:spPr>
        </p:pic>
        <p:sp>
          <p:nvSpPr>
            <p:cNvPr id="12" name="Metin 12"/>
            <p:cNvSpPr txBox="1"/>
            <p:nvPr/>
          </p:nvSpPr>
          <p:spPr>
            <a:xfrm>
              <a:off x="1536700" y="2470221"/>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Ülkemizde TBMM, Cumhurbaşkanlığı ve bakanlıklar </a:t>
              </a:r>
              <a:r>
                <a:rPr sz="1700" b="1" i="0" lang="tr-TR" kern="100">
                  <a:solidFill>
                    <a:srgbClr val="14234B"/>
                  </a:solidFill>
                  <a:latin typeface="Calibri"/>
                </a:rPr>
                <a:t>Ankara</a:t>
              </a:r>
              <a:r>
                <a:rPr sz="1700" b="0" i="0" lang="tr-TR" kern="100">
                  <a:solidFill>
                    <a:srgbClr val="1F2A4A"/>
                  </a:solidFill>
                  <a:latin typeface="Calibri"/>
                </a:rPr>
                <a:t>’dadır.</a:t>
              </a:r>
            </a:p>
          </p:txBody>
        </p:sp>
      </p:grpSp>
      <p:grpSp>
        <p:nvGrpSpPr>
          <p:cNvPr id="13" name="Adım 2 grubu"/>
          <p:cNvGrpSpPr/>
          <p:nvPr/>
        </p:nvGrpSpPr>
        <p:grpSpPr>
          <a:xfrm>
            <a:off x="762000" y="3355380"/>
            <a:ext cx="6324600" cy="749300"/>
            <a:chOff x="762000" y="3355380"/>
            <a:chExt cx="6324600" cy="749300"/>
          </a:xfrm>
        </p:grpSpPr>
        <p:sp>
          <p:nvSpPr>
            <p:cNvPr id="14" name="Şekil 14"/>
            <p:cNvSpPr/>
            <p:nvPr/>
          </p:nvSpPr>
          <p:spPr>
            <a:xfrm>
              <a:off x="762000" y="3355380"/>
              <a:ext cx="6324600" cy="749300"/>
            </a:xfrm>
            <a:prstGeom prst="roundRect">
              <a:avLst>
                <a:gd name="adj" fmla="val 18644"/>
              </a:avLst>
            </a:prstGeom>
            <a:solidFill>
              <a:srgbClr val="EEF3FA"/>
            </a:solidFill>
            <a:ln>
              <a:noFill/>
            </a:ln>
          </p:spPr>
          <p:txBody>
            <a:bodyPr rtlCol="0" anchor="ctr"/>
            <a:lstStyle/>
            <a:p>
              <a:pPr algn="ctr"/>
            </a:p>
          </p:txBody>
        </p:sp>
        <p:sp>
          <p:nvSpPr>
            <p:cNvPr id="15" name="Şekil 15"/>
            <p:cNvSpPr/>
            <p:nvPr/>
          </p:nvSpPr>
          <p:spPr>
            <a:xfrm>
              <a:off x="939800" y="3507780"/>
              <a:ext cx="444500" cy="444500"/>
            </a:xfrm>
            <a:prstGeom prst="star8">
              <a:avLst/>
            </a:prstGeom>
            <a:solidFill>
              <a:srgbClr val="2852B8"/>
            </a:solidFill>
            <a:ln>
              <a:noFill/>
            </a:ln>
          </p:spPr>
          <p:txBody>
            <a:bodyPr rtlCol="0" anchor="ctr"/>
            <a:lstStyle/>
            <a:p>
              <a:pPr algn="ctr"/>
            </a:p>
          </p:txBody>
        </p:sp>
        <p:pic>
          <p:nvPicPr>
            <p:cNvPr id="16" name="Görsel 16" descr="f66ae4670b67.png"/>
            <p:cNvPicPr>
              <a:picLocks noChangeAspect="1"/>
            </p:cNvPicPr>
            <p:nvPr/>
          </p:nvPicPr>
          <p:blipFill>
            <a:blip r:embed="rId4"/>
            <a:stretch>
              <a:fillRect/>
            </a:stretch>
          </p:blipFill>
          <p:spPr>
            <a:xfrm>
              <a:off x="1054100" y="3622080"/>
              <a:ext cx="215900" cy="215900"/>
            </a:xfrm>
            <a:prstGeom prst="rect">
              <a:avLst/>
            </a:prstGeom>
          </p:spPr>
        </p:pic>
        <p:sp>
          <p:nvSpPr>
            <p:cNvPr id="17" name="Metin 17"/>
            <p:cNvSpPr txBox="1"/>
            <p:nvPr/>
          </p:nvSpPr>
          <p:spPr>
            <a:xfrm>
              <a:off x="1536700" y="3514003"/>
              <a:ext cx="4136172"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Ankara, </a:t>
              </a:r>
              <a:r>
                <a:rPr sz="1700" b="1" i="0" lang="tr-TR" kern="100">
                  <a:solidFill>
                    <a:srgbClr val="14234B"/>
                  </a:solidFill>
                  <a:latin typeface="Calibri"/>
                </a:rPr>
                <a:t>13 Ekim 1923</a:t>
              </a:r>
              <a:r>
                <a:rPr sz="1700" b="0" i="0" lang="tr-TR" kern="100">
                  <a:solidFill>
                    <a:srgbClr val="1F2A4A"/>
                  </a:solidFill>
                  <a:latin typeface="Calibri"/>
                </a:rPr>
                <a:t>’ten beri başkentimizdir.</a:t>
              </a:r>
            </a:p>
          </p:txBody>
        </p:sp>
      </p:grpSp>
      <p:grpSp>
        <p:nvGrpSpPr>
          <p:cNvPr id="18" name="Adım 3 grubu"/>
          <p:cNvGrpSpPr/>
          <p:nvPr/>
        </p:nvGrpSpPr>
        <p:grpSpPr>
          <a:xfrm>
            <a:off x="762000" y="4231680"/>
            <a:ext cx="6324600" cy="916781"/>
            <a:chOff x="762000" y="4231680"/>
            <a:chExt cx="6324600" cy="916781"/>
          </a:xfrm>
        </p:grpSpPr>
        <p:sp>
          <p:nvSpPr>
            <p:cNvPr id="19" name="Şekil 19"/>
            <p:cNvSpPr/>
            <p:nvPr/>
          </p:nvSpPr>
          <p:spPr>
            <a:xfrm>
              <a:off x="762000" y="4231680"/>
              <a:ext cx="6324600" cy="916781"/>
            </a:xfrm>
            <a:prstGeom prst="roundRect">
              <a:avLst>
                <a:gd name="adj" fmla="val 15238"/>
              </a:avLst>
            </a:prstGeom>
            <a:solidFill>
              <a:srgbClr val="EEF3FA"/>
            </a:solidFill>
            <a:ln>
              <a:noFill/>
            </a:ln>
          </p:spPr>
          <p:txBody>
            <a:bodyPr rtlCol="0" anchor="ctr"/>
            <a:lstStyle/>
            <a:p>
              <a:pPr algn="ctr"/>
            </a:p>
          </p:txBody>
        </p:sp>
        <p:sp>
          <p:nvSpPr>
            <p:cNvPr id="20" name="Şekil 20"/>
            <p:cNvSpPr/>
            <p:nvPr/>
          </p:nvSpPr>
          <p:spPr>
            <a:xfrm>
              <a:off x="939800" y="4384080"/>
              <a:ext cx="444500" cy="444500"/>
            </a:xfrm>
            <a:prstGeom prst="star8">
              <a:avLst/>
            </a:prstGeom>
            <a:solidFill>
              <a:srgbClr val="0D7C7F"/>
            </a:solidFill>
            <a:ln>
              <a:noFill/>
            </a:ln>
          </p:spPr>
          <p:txBody>
            <a:bodyPr rtlCol="0" anchor="ctr"/>
            <a:lstStyle/>
            <a:p>
              <a:pPr algn="ctr"/>
            </a:p>
          </p:txBody>
        </p:sp>
        <p:pic>
          <p:nvPicPr>
            <p:cNvPr id="21" name="Görsel 21" descr="51dfc7ac72b9.png"/>
            <p:cNvPicPr>
              <a:picLocks noChangeAspect="1"/>
            </p:cNvPicPr>
            <p:nvPr/>
          </p:nvPicPr>
          <p:blipFill>
            <a:blip r:embed="rId5"/>
            <a:stretch>
              <a:fillRect/>
            </a:stretch>
          </p:blipFill>
          <p:spPr>
            <a:xfrm>
              <a:off x="1054100" y="4498380"/>
              <a:ext cx="215900" cy="215900"/>
            </a:xfrm>
            <a:prstGeom prst="rect">
              <a:avLst/>
            </a:prstGeom>
          </p:spPr>
        </p:pic>
        <p:sp>
          <p:nvSpPr>
            <p:cNvPr id="22" name="Metin 22"/>
            <p:cNvSpPr txBox="1"/>
            <p:nvPr/>
          </p:nvSpPr>
          <p:spPr>
            <a:xfrm>
              <a:off x="1536700" y="4390303"/>
              <a:ext cx="5544502"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Başkent her zaman en kalabalık şehir değildir. En kalabalık şehrimiz </a:t>
              </a:r>
              <a:r>
                <a:rPr sz="1700" b="1" i="0" lang="tr-TR" kern="100">
                  <a:solidFill>
                    <a:srgbClr val="14234B"/>
                  </a:solidFill>
                  <a:latin typeface="Calibri"/>
                </a:rPr>
                <a:t>İstanbul</a:t>
              </a:r>
              <a:r>
                <a:rPr sz="1700" b="0" i="0" lang="tr-TR" kern="100">
                  <a:solidFill>
                    <a:srgbClr val="1F2A4A"/>
                  </a:solidFill>
                  <a:latin typeface="Calibri"/>
                </a:rPr>
                <a:t>’dur.</a:t>
              </a:r>
            </a:p>
          </p:txBody>
        </p:sp>
      </p:grpSp>
      <p:sp>
        <p:nvSpPr>
          <p:cNvPr id="23" name="Şekil 23"/>
          <p:cNvSpPr/>
          <p:nvPr/>
        </p:nvSpPr>
        <p:spPr>
          <a:xfrm>
            <a:off x="7366000" y="1435298"/>
            <a:ext cx="4064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24" name="Görsel 24" descr="10a9af3f76b8.png"/>
          <p:cNvPicPr>
            <a:picLocks noChangeAspect="1"/>
          </p:cNvPicPr>
          <p:nvPr/>
        </p:nvPicPr>
        <p:blipFill>
          <a:blip r:embed="rId6"/>
          <a:stretch>
            <a:fillRect/>
          </a:stretch>
        </p:blipFill>
        <p:spPr>
          <a:xfrm>
            <a:off x="7556500" y="1600398"/>
            <a:ext cx="254000" cy="254000"/>
          </a:xfrm>
          <a:prstGeom prst="rect">
            <a:avLst/>
          </a:prstGeom>
        </p:spPr>
      </p:pic>
      <p:sp>
        <p:nvSpPr>
          <p:cNvPr id="25" name="Metin 25"/>
          <p:cNvSpPr txBox="1"/>
          <p:nvPr/>
        </p:nvSpPr>
        <p:spPr>
          <a:xfrm>
            <a:off x="7924800" y="1570553"/>
            <a:ext cx="3435667"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BAŞKENT</a:t>
            </a:r>
          </a:p>
        </p:txBody>
      </p:sp>
      <p:sp>
        <p:nvSpPr>
          <p:cNvPr id="26" name="Metin 26"/>
          <p:cNvSpPr txBox="1"/>
          <p:nvPr/>
        </p:nvSpPr>
        <p:spPr>
          <a:xfrm>
            <a:off x="7924800" y="1724033"/>
            <a:ext cx="3435667"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Bir devletin yönetim merkezi olan, devlet kurumlarının bulunduğu şehir.</a:t>
            </a:r>
          </a:p>
        </p:txBody>
      </p:sp>
      <p:grpSp>
        <p:nvGrpSpPr>
          <p:cNvPr id="27" name="Adım 4 grubu"/>
          <p:cNvGrpSpPr/>
          <p:nvPr/>
        </p:nvGrpSpPr>
        <p:grpSpPr>
          <a:xfrm>
            <a:off x="7366000" y="2569369"/>
            <a:ext cx="4064000" cy="819150"/>
            <a:chOff x="7366000" y="2569369"/>
            <a:chExt cx="4064000" cy="819150"/>
          </a:xfrm>
        </p:grpSpPr>
        <p:sp>
          <p:nvSpPr>
            <p:cNvPr id="28" name="Şekil 28"/>
            <p:cNvSpPr/>
            <p:nvPr/>
          </p:nvSpPr>
          <p:spPr>
            <a:xfrm>
              <a:off x="7366000" y="2569369"/>
              <a:ext cx="4064000" cy="819150"/>
            </a:xfrm>
            <a:prstGeom prst="roundRect">
              <a:avLst>
                <a:gd name="adj" fmla="val 17054"/>
              </a:avLst>
            </a:prstGeom>
            <a:solidFill>
              <a:srgbClr val="DCF0EF"/>
            </a:solidFill>
            <a:ln>
              <a:noFill/>
            </a:ln>
          </p:spPr>
          <p:txBody>
            <a:bodyPr rtlCol="0" anchor="ctr"/>
            <a:lstStyle/>
            <a:p>
              <a:pPr algn="ctr"/>
            </a:p>
          </p:txBody>
        </p:sp>
        <p:pic>
          <p:nvPicPr>
            <p:cNvPr id="29" name="Görsel 29" descr="83ab3f37d32a.png"/>
            <p:cNvPicPr>
              <a:picLocks noChangeAspect="1"/>
            </p:cNvPicPr>
            <p:nvPr/>
          </p:nvPicPr>
          <p:blipFill>
            <a:blip r:embed="rId7"/>
            <a:stretch>
              <a:fillRect/>
            </a:stretch>
          </p:blipFill>
          <p:spPr>
            <a:xfrm>
              <a:off x="7556500" y="2832894"/>
              <a:ext cx="292100" cy="292100"/>
            </a:xfrm>
            <a:prstGeom prst="rect">
              <a:avLst/>
            </a:prstGeom>
          </p:spPr>
        </p:pic>
        <p:sp>
          <p:nvSpPr>
            <p:cNvPr id="30" name="Metin 30"/>
            <p:cNvSpPr txBox="1"/>
            <p:nvPr/>
          </p:nvSpPr>
          <p:spPr>
            <a:xfrm>
              <a:off x="7988300" y="2670016"/>
              <a:ext cx="3370580" cy="515938"/>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Hangi komşumuzun başkenti Hazar Denizi kıyısındadır? Atlasta bulalım.</a:t>
              </a:r>
            </a:p>
          </p:txBody>
        </p:sp>
      </p:grpSp>
      <p:grpSp>
        <p:nvGrpSpPr>
          <p:cNvPr id="31" name="Adım 5 grubu"/>
          <p:cNvGrpSpPr/>
          <p:nvPr/>
        </p:nvGrpSpPr>
        <p:grpSpPr>
          <a:xfrm>
            <a:off x="7366000" y="3477419"/>
            <a:ext cx="4064000" cy="811411"/>
            <a:chOff x="7366000" y="3477419"/>
            <a:chExt cx="4064000" cy="811411"/>
          </a:xfrm>
        </p:grpSpPr>
        <p:sp>
          <p:nvSpPr>
            <p:cNvPr id="32" name="Şekil 32"/>
            <p:cNvSpPr/>
            <p:nvPr/>
          </p:nvSpPr>
          <p:spPr>
            <a:xfrm>
              <a:off x="7366000" y="3477419"/>
              <a:ext cx="4064000" cy="811411"/>
            </a:xfrm>
            <a:prstGeom prst="roundRect">
              <a:avLst>
                <a:gd name="adj" fmla="val 17216"/>
              </a:avLst>
            </a:prstGeom>
            <a:solidFill>
              <a:srgbClr val="FFFFFF"/>
            </a:solidFill>
            <a:ln w="19050">
              <a:solidFill>
                <a:srgbClr val="0D7C7F"/>
              </a:solidFill>
            </a:ln>
          </p:spPr>
          <p:txBody>
            <a:bodyPr rtlCol="0" anchor="ctr"/>
            <a:lstStyle/>
            <a:p>
              <a:pPr algn="ctr"/>
            </a:p>
          </p:txBody>
        </p:sp>
        <p:pic>
          <p:nvPicPr>
            <p:cNvPr id="33" name="Görsel 33" descr="7de94e269374.png"/>
            <p:cNvPicPr>
              <a:picLocks noChangeAspect="1"/>
            </p:cNvPicPr>
            <p:nvPr/>
          </p:nvPicPr>
          <p:blipFill>
            <a:blip r:embed="rId8"/>
            <a:stretch>
              <a:fillRect/>
            </a:stretch>
          </p:blipFill>
          <p:spPr>
            <a:xfrm>
              <a:off x="7550150" y="3610769"/>
              <a:ext cx="254000" cy="254000"/>
            </a:xfrm>
            <a:prstGeom prst="rect">
              <a:avLst/>
            </a:prstGeom>
          </p:spPr>
        </p:pic>
        <p:sp>
          <p:nvSpPr>
            <p:cNvPr id="34" name="Metin 34"/>
            <p:cNvSpPr txBox="1"/>
            <p:nvPr/>
          </p:nvSpPr>
          <p:spPr>
            <a:xfrm>
              <a:off x="7918450" y="3565112"/>
              <a:ext cx="3448685" cy="513338"/>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Azerbaycan’ın. Başkenti Bakü, Hazar Denizi kıyısındadır.</a:t>
              </a:r>
            </a:p>
          </p:txBody>
        </p:sp>
      </p:grpSp>
      <p:sp>
        <p:nvSpPr>
          <p:cNvPr id="35" name="Metin 35"/>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6" name="Metin 36"/>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36</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50"/>
                                        <p:tgtEl>
                                          <p:spTgt spid="8"/>
                                        </p:tgtEl>
                                      </p:cBhvr>
                                    </p:animEffect>
                                    <p:anim calcmode="lin" valueType="num">
                                      <p:cBhvr>
                                        <p:cTn id="8" dur="550" fill="hold"/>
                                        <p:tgtEl>
                                          <p:spTgt spid="8"/>
                                        </p:tgtEl>
                                        <p:attrNameLst>
                                          <p:attrName>ppt_x</p:attrName>
                                        </p:attrNameLst>
                                      </p:cBhvr>
                                      <p:tavLst>
                                        <p:tav tm="0">
                                          <p:val>
                                            <p:strVal val="#ppt_x"/>
                                          </p:val>
                                        </p:tav>
                                        <p:tav tm="100000">
                                          <p:val>
                                            <p:strVal val="#ppt_x"/>
                                          </p:val>
                                        </p:tav>
                                      </p:tavLst>
                                    </p:anim>
                                    <p:anim calcmode="lin" valueType="num">
                                      <p:cBhvr>
                                        <p:cTn id="9" dur="550" decel="100000" fill="hold"/>
                                        <p:tgtEl>
                                          <p:spTgt spid="8"/>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50"/>
                                        <p:tgtEl>
                                          <p:spTgt spid="13"/>
                                        </p:tgtEl>
                                      </p:cBhvr>
                                    </p:animEffect>
                                    <p:anim calcmode="lin" valueType="num">
                                      <p:cBhvr>
                                        <p:cTn id="15" dur="550" fill="hold"/>
                                        <p:tgtEl>
                                          <p:spTgt spid="13"/>
                                        </p:tgtEl>
                                        <p:attrNameLst>
                                          <p:attrName>ppt_x</p:attrName>
                                        </p:attrNameLst>
                                      </p:cBhvr>
                                      <p:tavLst>
                                        <p:tav tm="0">
                                          <p:val>
                                            <p:strVal val="#ppt_x"/>
                                          </p:val>
                                        </p:tav>
                                        <p:tav tm="100000">
                                          <p:val>
                                            <p:strVal val="#ppt_x"/>
                                          </p:val>
                                        </p:tav>
                                      </p:tavLst>
                                    </p:anim>
                                    <p:anim calcmode="lin" valueType="num">
                                      <p:cBhvr>
                                        <p:cTn id="16" dur="550" decel="100000" fill="hold"/>
                                        <p:tgtEl>
                                          <p:spTgt spid="13"/>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50"/>
                                        <p:tgtEl>
                                          <p:spTgt spid="18"/>
                                        </p:tgtEl>
                                      </p:cBhvr>
                                    </p:animEffect>
                                    <p:anim calcmode="lin" valueType="num">
                                      <p:cBhvr>
                                        <p:cTn id="22" dur="550" fill="hold"/>
                                        <p:tgtEl>
                                          <p:spTgt spid="18"/>
                                        </p:tgtEl>
                                        <p:attrNameLst>
                                          <p:attrName>ppt_x</p:attrName>
                                        </p:attrNameLst>
                                      </p:cBhvr>
                                      <p:tavLst>
                                        <p:tav tm="0">
                                          <p:val>
                                            <p:strVal val="#ppt_x"/>
                                          </p:val>
                                        </p:tav>
                                        <p:tav tm="100000">
                                          <p:val>
                                            <p:strVal val="#ppt_x"/>
                                          </p:val>
                                        </p:tav>
                                      </p:tavLst>
                                    </p:anim>
                                    <p:anim calcmode="lin" valueType="num">
                                      <p:cBhvr>
                                        <p:cTn id="23" dur="550" decel="100000" fill="hold"/>
                                        <p:tgtEl>
                                          <p:spTgt spid="18"/>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50"/>
                                        <p:tgtEl>
                                          <p:spTgt spid="31"/>
                                        </p:tgtEl>
                                      </p:cBhvr>
                                    </p:animEffect>
                                    <p:anim calcmode="lin" valueType="num">
                                      <p:cBhvr>
                                        <p:cTn id="36" dur="550" fill="hold"/>
                                        <p:tgtEl>
                                          <p:spTgt spid="31"/>
                                        </p:tgtEl>
                                        <p:attrNameLst>
                                          <p:attrName>ppt_x</p:attrName>
                                        </p:attrNameLst>
                                      </p:cBhvr>
                                      <p:tavLst>
                                        <p:tav tm="0">
                                          <p:val>
                                            <p:strVal val="#ppt_x"/>
                                          </p:val>
                                        </p:tav>
                                        <p:tav tm="100000">
                                          <p:val>
                                            <p:strVal val="#ppt_x"/>
                                          </p:val>
                                        </p:tav>
                                      </p:tavLst>
                                    </p:anim>
                                    <p:anim calcmode="lin" valueType="num">
                                      <p:cBhvr>
                                        <p:cTn id="37" dur="550" decel="100000" fill="hold"/>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4 · KOMŞULARIMIZI TANIYALIM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Trakya’daki iki komşumuz</a:t>
            </a:r>
          </a:p>
        </p:txBody>
      </p:sp>
      <p:sp>
        <p:nvSpPr>
          <p:cNvPr id="4" name="Metin 4"/>
          <p:cNvSpPr txBox="1"/>
          <p:nvPr/>
        </p:nvSpPr>
        <p:spPr>
          <a:xfrm>
            <a:off x="762000" y="1385972"/>
            <a:ext cx="1019175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Trakya’daki sınırımızın öbür yanında iki komşumuz var.</a:t>
            </a:r>
          </a:p>
        </p:txBody>
      </p:sp>
      <p:sp>
        <p:nvSpPr>
          <p:cNvPr id="5" name="Şekil 5"/>
          <p:cNvSpPr/>
          <p:nvPr/>
        </p:nvSpPr>
        <p:spPr>
          <a:xfrm>
            <a:off x="762000" y="1885355"/>
            <a:ext cx="5245100" cy="2124869"/>
          </a:xfrm>
          <a:prstGeom prst="roundRect">
            <a:avLst>
              <a:gd name="adj" fmla="val 7172"/>
            </a:avLst>
          </a:prstGeom>
          <a:solidFill>
            <a:srgbClr val="EEF3FA"/>
          </a:solidFill>
          <a:ln>
            <a:noFill/>
          </a:ln>
        </p:spPr>
        <p:txBody>
          <a:bodyPr rtlCol="0" anchor="ctr"/>
          <a:lstStyle/>
          <a:p>
            <a:pPr algn="ctr"/>
          </a:p>
        </p:txBody>
      </p:sp>
      <p:sp>
        <p:nvSpPr>
          <p:cNvPr id="6" name="Şekil 6"/>
          <p:cNvSpPr/>
          <p:nvPr/>
        </p:nvSpPr>
        <p:spPr>
          <a:xfrm>
            <a:off x="990600" y="2088555"/>
            <a:ext cx="520700" cy="520700"/>
          </a:xfrm>
          <a:prstGeom prst="star8">
            <a:avLst/>
          </a:prstGeom>
          <a:solidFill>
            <a:srgbClr val="2852B8"/>
          </a:solidFill>
          <a:ln>
            <a:noFill/>
          </a:ln>
        </p:spPr>
        <p:txBody>
          <a:bodyPr rtlCol="0" anchor="ctr"/>
          <a:lstStyle/>
          <a:p>
            <a:pPr algn="ctr"/>
          </a:p>
        </p:txBody>
      </p:sp>
      <p:pic>
        <p:nvPicPr>
          <p:cNvPr id="7" name="Görsel 7" descr="5ba784b3c83d.png"/>
          <p:cNvPicPr>
            <a:picLocks noChangeAspect="1"/>
          </p:cNvPicPr>
          <p:nvPr/>
        </p:nvPicPr>
        <p:blipFill>
          <a:blip r:embed="rId2"/>
          <a:stretch>
            <a:fillRect/>
          </a:stretch>
        </p:blipFill>
        <p:spPr>
          <a:xfrm>
            <a:off x="1123950" y="2221905"/>
            <a:ext cx="254000" cy="254000"/>
          </a:xfrm>
          <a:prstGeom prst="rect">
            <a:avLst/>
          </a:prstGeom>
        </p:spPr>
      </p:pic>
      <p:sp>
        <p:nvSpPr>
          <p:cNvPr id="8" name="Metin 8"/>
          <p:cNvSpPr txBox="1"/>
          <p:nvPr/>
        </p:nvSpPr>
        <p:spPr>
          <a:xfrm>
            <a:off x="1638300" y="2202327"/>
            <a:ext cx="1516502"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Yunanistan</a:t>
            </a:r>
          </a:p>
        </p:txBody>
      </p:sp>
      <p:sp>
        <p:nvSpPr>
          <p:cNvPr id="9" name="Şekil 9"/>
          <p:cNvSpPr/>
          <p:nvPr/>
        </p:nvSpPr>
        <p:spPr>
          <a:xfrm>
            <a:off x="990600" y="2844205"/>
            <a:ext cx="114300" cy="114300"/>
          </a:xfrm>
          <a:prstGeom prst="star8">
            <a:avLst/>
          </a:prstGeom>
          <a:solidFill>
            <a:srgbClr val="2852B8"/>
          </a:solidFill>
          <a:ln>
            <a:noFill/>
          </a:ln>
        </p:spPr>
        <p:txBody>
          <a:bodyPr rtlCol="0" anchor="ctr"/>
          <a:lstStyle/>
          <a:p>
            <a:pPr algn="ctr"/>
          </a:p>
        </p:txBody>
      </p:sp>
      <p:sp>
        <p:nvSpPr>
          <p:cNvPr id="10" name="Metin 10"/>
          <p:cNvSpPr txBox="1"/>
          <p:nvPr/>
        </p:nvSpPr>
        <p:spPr>
          <a:xfrm>
            <a:off x="1219200" y="2699628"/>
            <a:ext cx="1327138"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Başkenti </a:t>
            </a:r>
            <a:r>
              <a:rPr sz="1700" b="1" i="0" lang="tr-TR" kern="100">
                <a:solidFill>
                  <a:srgbClr val="14234B"/>
                </a:solidFill>
                <a:latin typeface="Calibri"/>
              </a:rPr>
              <a:t>Atina</a:t>
            </a:r>
          </a:p>
        </p:txBody>
      </p:sp>
      <p:sp>
        <p:nvSpPr>
          <p:cNvPr id="11" name="Şekil 11"/>
          <p:cNvSpPr/>
          <p:nvPr/>
        </p:nvSpPr>
        <p:spPr>
          <a:xfrm>
            <a:off x="990600" y="3230761"/>
            <a:ext cx="114300" cy="114300"/>
          </a:xfrm>
          <a:prstGeom prst="star8">
            <a:avLst/>
          </a:prstGeom>
          <a:solidFill>
            <a:srgbClr val="2852B8"/>
          </a:solidFill>
          <a:ln>
            <a:noFill/>
          </a:ln>
        </p:spPr>
        <p:txBody>
          <a:bodyPr rtlCol="0" anchor="ctr"/>
          <a:lstStyle/>
          <a:p>
            <a:pPr algn="ctr"/>
          </a:p>
        </p:txBody>
      </p:sp>
      <p:sp>
        <p:nvSpPr>
          <p:cNvPr id="12" name="Metin 12"/>
          <p:cNvSpPr txBox="1"/>
          <p:nvPr/>
        </p:nvSpPr>
        <p:spPr>
          <a:xfrm>
            <a:off x="1219200" y="3086184"/>
            <a:ext cx="2796793"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Resmî dili Yunanca, parası </a:t>
            </a:r>
            <a:r>
              <a:rPr sz="1700" b="1" i="0" lang="tr-TR" kern="100">
                <a:solidFill>
                  <a:srgbClr val="14234B"/>
                </a:solidFill>
                <a:latin typeface="Calibri"/>
              </a:rPr>
              <a:t>avro</a:t>
            </a:r>
          </a:p>
        </p:txBody>
      </p:sp>
      <p:sp>
        <p:nvSpPr>
          <p:cNvPr id="13" name="Şekil 13"/>
          <p:cNvSpPr/>
          <p:nvPr/>
        </p:nvSpPr>
        <p:spPr>
          <a:xfrm>
            <a:off x="990600" y="3617317"/>
            <a:ext cx="114300" cy="114300"/>
          </a:xfrm>
          <a:prstGeom prst="star8">
            <a:avLst/>
          </a:prstGeom>
          <a:solidFill>
            <a:srgbClr val="2852B8"/>
          </a:solidFill>
          <a:ln>
            <a:noFill/>
          </a:ln>
        </p:spPr>
        <p:txBody>
          <a:bodyPr rtlCol="0" anchor="ctr"/>
          <a:lstStyle/>
          <a:p>
            <a:pPr algn="ctr"/>
          </a:p>
        </p:txBody>
      </p:sp>
      <p:sp>
        <p:nvSpPr>
          <p:cNvPr id="14" name="Metin 14"/>
          <p:cNvSpPr txBox="1"/>
          <p:nvPr/>
        </p:nvSpPr>
        <p:spPr>
          <a:xfrm>
            <a:off x="1219200" y="3472740"/>
            <a:ext cx="3924434"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Batımızda; Ege ve Akdeniz’de de komşumuz</a:t>
            </a:r>
          </a:p>
        </p:txBody>
      </p:sp>
      <p:grpSp>
        <p:nvGrpSpPr>
          <p:cNvPr id="15" name="Adım 1 grubu"/>
          <p:cNvGrpSpPr/>
          <p:nvPr/>
        </p:nvGrpSpPr>
        <p:grpSpPr>
          <a:xfrm>
            <a:off x="6184900" y="1885355"/>
            <a:ext cx="5245100" cy="2124869"/>
            <a:chOff x="6184900" y="1885355"/>
            <a:chExt cx="5245100" cy="2124869"/>
          </a:xfrm>
        </p:grpSpPr>
        <p:sp>
          <p:nvSpPr>
            <p:cNvPr id="16" name="Şekil 16"/>
            <p:cNvSpPr/>
            <p:nvPr/>
          </p:nvSpPr>
          <p:spPr>
            <a:xfrm>
              <a:off x="6184900" y="1885355"/>
              <a:ext cx="5245100" cy="2124869"/>
            </a:xfrm>
            <a:prstGeom prst="roundRect">
              <a:avLst>
                <a:gd name="adj" fmla="val 7172"/>
              </a:avLst>
            </a:prstGeom>
            <a:solidFill>
              <a:srgbClr val="EEF3FA"/>
            </a:solidFill>
            <a:ln>
              <a:noFill/>
            </a:ln>
          </p:spPr>
          <p:txBody>
            <a:bodyPr rtlCol="0" anchor="ctr"/>
            <a:lstStyle/>
            <a:p>
              <a:pPr algn="ctr"/>
            </a:p>
          </p:txBody>
        </p:sp>
        <p:sp>
          <p:nvSpPr>
            <p:cNvPr id="17" name="Şekil 17"/>
            <p:cNvSpPr/>
            <p:nvPr/>
          </p:nvSpPr>
          <p:spPr>
            <a:xfrm>
              <a:off x="6413500" y="2088555"/>
              <a:ext cx="520700" cy="520700"/>
            </a:xfrm>
            <a:prstGeom prst="star8">
              <a:avLst/>
            </a:prstGeom>
            <a:solidFill>
              <a:srgbClr val="0D7C7F"/>
            </a:solidFill>
            <a:ln>
              <a:noFill/>
            </a:ln>
          </p:spPr>
          <p:txBody>
            <a:bodyPr rtlCol="0" anchor="ctr"/>
            <a:lstStyle/>
            <a:p>
              <a:pPr algn="ctr"/>
            </a:p>
          </p:txBody>
        </p:sp>
        <p:pic>
          <p:nvPicPr>
            <p:cNvPr id="18" name="Görsel 18" descr="a6cd7a82cfa7.png"/>
            <p:cNvPicPr>
              <a:picLocks noChangeAspect="1"/>
            </p:cNvPicPr>
            <p:nvPr/>
          </p:nvPicPr>
          <p:blipFill>
            <a:blip r:embed="rId3"/>
            <a:stretch>
              <a:fillRect/>
            </a:stretch>
          </p:blipFill>
          <p:spPr>
            <a:xfrm>
              <a:off x="6546850" y="2221905"/>
              <a:ext cx="254000" cy="254000"/>
            </a:xfrm>
            <a:prstGeom prst="rect">
              <a:avLst/>
            </a:prstGeom>
          </p:spPr>
        </p:pic>
        <p:sp>
          <p:nvSpPr>
            <p:cNvPr id="19" name="Metin 19"/>
            <p:cNvSpPr txBox="1"/>
            <p:nvPr/>
          </p:nvSpPr>
          <p:spPr>
            <a:xfrm>
              <a:off x="7061200" y="2202327"/>
              <a:ext cx="1567758"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Bulgaristan</a:t>
              </a:r>
            </a:p>
          </p:txBody>
        </p:sp>
        <p:sp>
          <p:nvSpPr>
            <p:cNvPr id="20" name="Şekil 20"/>
            <p:cNvSpPr/>
            <p:nvPr/>
          </p:nvSpPr>
          <p:spPr>
            <a:xfrm>
              <a:off x="6413500" y="2844205"/>
              <a:ext cx="114300" cy="114300"/>
            </a:xfrm>
            <a:prstGeom prst="star8">
              <a:avLst/>
            </a:prstGeom>
            <a:solidFill>
              <a:srgbClr val="0D7C7F"/>
            </a:solidFill>
            <a:ln>
              <a:noFill/>
            </a:ln>
          </p:spPr>
          <p:txBody>
            <a:bodyPr rtlCol="0" anchor="ctr"/>
            <a:lstStyle/>
            <a:p>
              <a:pPr algn="ctr"/>
            </a:p>
          </p:txBody>
        </p:sp>
        <p:sp>
          <p:nvSpPr>
            <p:cNvPr id="21" name="Metin 21"/>
            <p:cNvSpPr txBox="1"/>
            <p:nvPr/>
          </p:nvSpPr>
          <p:spPr>
            <a:xfrm>
              <a:off x="6642100" y="2699628"/>
              <a:ext cx="1347681"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Başkenti </a:t>
              </a:r>
              <a:r>
                <a:rPr sz="1700" b="1" i="0" lang="tr-TR" kern="100">
                  <a:solidFill>
                    <a:srgbClr val="14234B"/>
                  </a:solidFill>
                  <a:latin typeface="Calibri"/>
                </a:rPr>
                <a:t>Sofya</a:t>
              </a:r>
            </a:p>
          </p:txBody>
        </p:sp>
        <p:sp>
          <p:nvSpPr>
            <p:cNvPr id="22" name="Şekil 22"/>
            <p:cNvSpPr/>
            <p:nvPr/>
          </p:nvSpPr>
          <p:spPr>
            <a:xfrm>
              <a:off x="6413500" y="3230761"/>
              <a:ext cx="114300" cy="114300"/>
            </a:xfrm>
            <a:prstGeom prst="star8">
              <a:avLst/>
            </a:prstGeom>
            <a:solidFill>
              <a:srgbClr val="0D7C7F"/>
            </a:solidFill>
            <a:ln>
              <a:noFill/>
            </a:ln>
          </p:spPr>
          <p:txBody>
            <a:bodyPr rtlCol="0" anchor="ctr"/>
            <a:lstStyle/>
            <a:p>
              <a:pPr algn="ctr"/>
            </a:p>
          </p:txBody>
        </p:sp>
        <p:sp>
          <p:nvSpPr>
            <p:cNvPr id="23" name="Metin 23"/>
            <p:cNvSpPr txBox="1"/>
            <p:nvPr/>
          </p:nvSpPr>
          <p:spPr>
            <a:xfrm>
              <a:off x="6642100" y="3086184"/>
              <a:ext cx="2811743"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Resmî dili Bulgarca, parası </a:t>
              </a:r>
              <a:r>
                <a:rPr sz="1700" b="1" i="0" lang="tr-TR" kern="100">
                  <a:solidFill>
                    <a:srgbClr val="14234B"/>
                  </a:solidFill>
                  <a:latin typeface="Calibri"/>
                </a:rPr>
                <a:t>avro</a:t>
              </a:r>
            </a:p>
          </p:txBody>
        </p:sp>
        <p:sp>
          <p:nvSpPr>
            <p:cNvPr id="24" name="Şekil 24"/>
            <p:cNvSpPr/>
            <p:nvPr/>
          </p:nvSpPr>
          <p:spPr>
            <a:xfrm>
              <a:off x="6413500" y="3617317"/>
              <a:ext cx="114300" cy="114300"/>
            </a:xfrm>
            <a:prstGeom prst="star8">
              <a:avLst/>
            </a:prstGeom>
            <a:solidFill>
              <a:srgbClr val="0D7C7F"/>
            </a:solidFill>
            <a:ln>
              <a:noFill/>
            </a:ln>
          </p:spPr>
          <p:txBody>
            <a:bodyPr rtlCol="0" anchor="ctr"/>
            <a:lstStyle/>
            <a:p>
              <a:pPr algn="ctr"/>
            </a:p>
          </p:txBody>
        </p:sp>
        <p:sp>
          <p:nvSpPr>
            <p:cNvPr id="25" name="Metin 25"/>
            <p:cNvSpPr txBox="1"/>
            <p:nvPr/>
          </p:nvSpPr>
          <p:spPr>
            <a:xfrm>
              <a:off x="6642100" y="3472740"/>
              <a:ext cx="3984335"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Kuzeybatımızda; Karadeniz’de de komşumuz</a:t>
              </a:r>
            </a:p>
          </p:txBody>
        </p:sp>
      </p:grpSp>
      <p:grpSp>
        <p:nvGrpSpPr>
          <p:cNvPr id="26" name="Adım 2 grubu"/>
          <p:cNvGrpSpPr/>
          <p:nvPr/>
        </p:nvGrpSpPr>
        <p:grpSpPr>
          <a:xfrm>
            <a:off x="762000" y="4175323"/>
            <a:ext cx="10668000" cy="571500"/>
            <a:chOff x="762000" y="4175323"/>
            <a:chExt cx="10668000" cy="571500"/>
          </a:xfrm>
        </p:grpSpPr>
        <p:sp>
          <p:nvSpPr>
            <p:cNvPr id="27" name="Şekil 27"/>
            <p:cNvSpPr/>
            <p:nvPr/>
          </p:nvSpPr>
          <p:spPr>
            <a:xfrm>
              <a:off x="762000" y="4175323"/>
              <a:ext cx="10668000" cy="571500"/>
            </a:xfrm>
            <a:prstGeom prst="roundRect">
              <a:avLst>
                <a:gd name="adj" fmla="val 24444"/>
              </a:avLst>
            </a:prstGeom>
            <a:solidFill>
              <a:srgbClr val="DCF0EF"/>
            </a:solidFill>
            <a:ln>
              <a:noFill/>
            </a:ln>
          </p:spPr>
          <p:txBody>
            <a:bodyPr rtlCol="0" anchor="ctr"/>
            <a:lstStyle/>
            <a:p>
              <a:pPr algn="ctr"/>
            </a:p>
          </p:txBody>
        </p:sp>
        <p:pic>
          <p:nvPicPr>
            <p:cNvPr id="28" name="Görsel 28" descr="83ab3f37d32a.png"/>
            <p:cNvPicPr>
              <a:picLocks noChangeAspect="1"/>
            </p:cNvPicPr>
            <p:nvPr/>
          </p:nvPicPr>
          <p:blipFill>
            <a:blip r:embed="rId4"/>
            <a:stretch>
              <a:fillRect/>
            </a:stretch>
          </p:blipFill>
          <p:spPr>
            <a:xfrm>
              <a:off x="952500" y="4315023"/>
              <a:ext cx="292100" cy="292100"/>
            </a:xfrm>
            <a:prstGeom prst="rect">
              <a:avLst/>
            </a:prstGeom>
          </p:spPr>
        </p:pic>
        <p:sp>
          <p:nvSpPr>
            <p:cNvPr id="29" name="Metin 29"/>
            <p:cNvSpPr txBox="1"/>
            <p:nvPr/>
          </p:nvSpPr>
          <p:spPr>
            <a:xfrm>
              <a:off x="1384300" y="4287083"/>
              <a:ext cx="4333163"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Bu iki komşumuz neden aynı parayı kullanıyor?</a:t>
              </a:r>
            </a:p>
          </p:txBody>
        </p:sp>
      </p:grpSp>
      <p:grpSp>
        <p:nvGrpSpPr>
          <p:cNvPr id="30" name="Adım 3 grubu"/>
          <p:cNvGrpSpPr/>
          <p:nvPr/>
        </p:nvGrpSpPr>
        <p:grpSpPr>
          <a:xfrm>
            <a:off x="762000" y="4835723"/>
            <a:ext cx="10668000" cy="539055"/>
            <a:chOff x="762000" y="4835723"/>
            <a:chExt cx="10668000" cy="539055"/>
          </a:xfrm>
        </p:grpSpPr>
        <p:sp>
          <p:nvSpPr>
            <p:cNvPr id="31" name="Şekil 31"/>
            <p:cNvSpPr/>
            <p:nvPr/>
          </p:nvSpPr>
          <p:spPr>
            <a:xfrm>
              <a:off x="762000" y="4835723"/>
              <a:ext cx="1066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32" name="Görsel 32" descr="7de94e269374.png"/>
            <p:cNvPicPr>
              <a:picLocks noChangeAspect="1"/>
            </p:cNvPicPr>
            <p:nvPr/>
          </p:nvPicPr>
          <p:blipFill>
            <a:blip r:embed="rId5"/>
            <a:stretch>
              <a:fillRect/>
            </a:stretch>
          </p:blipFill>
          <p:spPr>
            <a:xfrm>
              <a:off x="946150" y="4969073"/>
              <a:ext cx="254000" cy="254000"/>
            </a:xfrm>
            <a:prstGeom prst="rect">
              <a:avLst/>
            </a:prstGeom>
          </p:spPr>
        </p:pic>
        <p:sp>
          <p:nvSpPr>
            <p:cNvPr id="33" name="Metin 33"/>
            <p:cNvSpPr txBox="1"/>
            <p:nvPr/>
          </p:nvSpPr>
          <p:spPr>
            <a:xfrm>
              <a:off x="1314450" y="4923417"/>
              <a:ext cx="6799776"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İkisi de Avrupa Birliği üyesidir. Avro, birliğin pek çok üyesinin ortak parasıdır.</a:t>
              </a:r>
            </a:p>
          </p:txBody>
        </p:sp>
      </p:grpSp>
      <p:sp>
        <p:nvSpPr>
          <p:cNvPr id="34" name="Metin 34"/>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5" name="Metin 35"/>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37</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50"/>
                                        <p:tgtEl>
                                          <p:spTgt spid="15"/>
                                        </p:tgtEl>
                                      </p:cBhvr>
                                    </p:animEffect>
                                    <p:anim calcmode="lin" valueType="num">
                                      <p:cBhvr>
                                        <p:cTn id="8" dur="550" fill="hold"/>
                                        <p:tgtEl>
                                          <p:spTgt spid="15"/>
                                        </p:tgtEl>
                                        <p:attrNameLst>
                                          <p:attrName>ppt_x</p:attrName>
                                        </p:attrNameLst>
                                      </p:cBhvr>
                                      <p:tavLst>
                                        <p:tav tm="0">
                                          <p:val>
                                            <p:strVal val="#ppt_x"/>
                                          </p:val>
                                        </p:tav>
                                        <p:tav tm="100000">
                                          <p:val>
                                            <p:strVal val="#ppt_x"/>
                                          </p:val>
                                        </p:tav>
                                      </p:tavLst>
                                    </p:anim>
                                    <p:anim calcmode="lin" valueType="num">
                                      <p:cBhvr>
                                        <p:cTn id="9"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50"/>
                                        <p:tgtEl>
                                          <p:spTgt spid="26"/>
                                        </p:tgtEl>
                                      </p:cBhvr>
                                    </p:animEffect>
                                    <p:anim calcmode="lin" valueType="num">
                                      <p:cBhvr>
                                        <p:cTn id="15" dur="550" fill="hold"/>
                                        <p:tgtEl>
                                          <p:spTgt spid="26"/>
                                        </p:tgtEl>
                                        <p:attrNameLst>
                                          <p:attrName>ppt_x</p:attrName>
                                        </p:attrNameLst>
                                      </p:cBhvr>
                                      <p:tavLst>
                                        <p:tav tm="0">
                                          <p:val>
                                            <p:strVal val="#ppt_x"/>
                                          </p:val>
                                        </p:tav>
                                        <p:tav tm="100000">
                                          <p:val>
                                            <p:strVal val="#ppt_x"/>
                                          </p:val>
                                        </p:tav>
                                      </p:tavLst>
                                    </p:anim>
                                    <p:anim calcmode="lin" valueType="num">
                                      <p:cBhvr>
                                        <p:cTn id="16" dur="550" decel="100000" fill="hold"/>
                                        <p:tgtEl>
                                          <p:spTgt spid="26"/>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50"/>
                                        <p:tgtEl>
                                          <p:spTgt spid="30"/>
                                        </p:tgtEl>
                                      </p:cBhvr>
                                    </p:animEffect>
                                    <p:anim calcmode="lin" valueType="num">
                                      <p:cBhvr>
                                        <p:cTn id="22" dur="550" fill="hold"/>
                                        <p:tgtEl>
                                          <p:spTgt spid="30"/>
                                        </p:tgtEl>
                                        <p:attrNameLst>
                                          <p:attrName>ppt_x</p:attrName>
                                        </p:attrNameLst>
                                      </p:cBhvr>
                                      <p:tavLst>
                                        <p:tav tm="0">
                                          <p:val>
                                            <p:strVal val="#ppt_x"/>
                                          </p:val>
                                        </p:tav>
                                        <p:tav tm="100000">
                                          <p:val>
                                            <p:strVal val="#ppt_x"/>
                                          </p:val>
                                        </p:tav>
                                      </p:tavLst>
                                    </p:anim>
                                    <p:anim calcmode="lin" valueType="num">
                                      <p:cBhvr>
                                        <p:cTn id="23" dur="550" decel="100000" fill="hold"/>
                                        <p:tgtEl>
                                          <p:spTgt spid="3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4 · KOMŞULARIMIZI TANIYALIM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Kafkasya’daki üç komşumuz</a:t>
            </a:r>
          </a:p>
        </p:txBody>
      </p:sp>
      <p:sp>
        <p:nvSpPr>
          <p:cNvPr id="4" name="Metin 4"/>
          <p:cNvSpPr txBox="1"/>
          <p:nvPr/>
        </p:nvSpPr>
        <p:spPr>
          <a:xfrm>
            <a:off x="762000" y="1385972"/>
            <a:ext cx="1019175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Kuzeydoğu ve doğu sınırımızın öbür yanında Kafkasya’nın üç devleti var.</a:t>
            </a:r>
          </a:p>
        </p:txBody>
      </p:sp>
      <p:grpSp>
        <p:nvGrpSpPr>
          <p:cNvPr id="5" name="Adım 1 grubu"/>
          <p:cNvGrpSpPr/>
          <p:nvPr/>
        </p:nvGrpSpPr>
        <p:grpSpPr>
          <a:xfrm>
            <a:off x="762000" y="1898055"/>
            <a:ext cx="3462834" cy="2408634"/>
            <a:chOff x="762000" y="1898055"/>
            <a:chExt cx="3462834" cy="2408634"/>
          </a:xfrm>
        </p:grpSpPr>
        <p:sp>
          <p:nvSpPr>
            <p:cNvPr id="6" name="Şekil 6"/>
            <p:cNvSpPr/>
            <p:nvPr/>
          </p:nvSpPr>
          <p:spPr>
            <a:xfrm>
              <a:off x="762000" y="1898055"/>
              <a:ext cx="3462834" cy="2408634"/>
            </a:xfrm>
            <a:prstGeom prst="roundRect">
              <a:avLst>
                <a:gd name="adj" fmla="val 6327"/>
              </a:avLst>
            </a:prstGeom>
            <a:solidFill>
              <a:srgbClr val="EEF3FA"/>
            </a:solidFill>
            <a:ln>
              <a:noFill/>
            </a:ln>
          </p:spPr>
          <p:txBody>
            <a:bodyPr rtlCol="0" anchor="ctr"/>
            <a:lstStyle/>
            <a:p>
              <a:pPr algn="ctr"/>
            </a:p>
          </p:txBody>
        </p:sp>
        <p:sp>
          <p:nvSpPr>
            <p:cNvPr id="7" name="Şekil 7"/>
            <p:cNvSpPr/>
            <p:nvPr/>
          </p:nvSpPr>
          <p:spPr>
            <a:xfrm>
              <a:off x="977900" y="2126655"/>
              <a:ext cx="609600" cy="609600"/>
            </a:xfrm>
            <a:prstGeom prst="star8">
              <a:avLst/>
            </a:prstGeom>
            <a:solidFill>
              <a:srgbClr val="2852B8"/>
            </a:solidFill>
            <a:ln>
              <a:noFill/>
            </a:ln>
          </p:spPr>
          <p:txBody>
            <a:bodyPr rtlCol="0" anchor="ctr"/>
            <a:lstStyle/>
            <a:p>
              <a:pPr algn="ctr"/>
            </a:p>
          </p:txBody>
        </p:sp>
        <p:pic>
          <p:nvPicPr>
            <p:cNvPr id="8" name="Görsel 8" descr="68daca4a4d27.png"/>
            <p:cNvPicPr>
              <a:picLocks noChangeAspect="1"/>
            </p:cNvPicPr>
            <p:nvPr/>
          </p:nvPicPr>
          <p:blipFill>
            <a:blip r:embed="rId2"/>
            <a:stretch>
              <a:fillRect/>
            </a:stretch>
          </p:blipFill>
          <p:spPr>
            <a:xfrm>
              <a:off x="1136650" y="2285405"/>
              <a:ext cx="292100" cy="292100"/>
            </a:xfrm>
            <a:prstGeom prst="rect">
              <a:avLst/>
            </a:prstGeom>
          </p:spPr>
        </p:pic>
        <p:sp>
          <p:nvSpPr>
            <p:cNvPr id="9" name="Metin 9"/>
            <p:cNvSpPr txBox="1"/>
            <p:nvPr/>
          </p:nvSpPr>
          <p:spPr>
            <a:xfrm>
              <a:off x="977900"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Gürcistan</a:t>
              </a:r>
            </a:p>
          </p:txBody>
        </p:sp>
        <p:sp>
          <p:nvSpPr>
            <p:cNvPr id="10" name="Metin 10"/>
            <p:cNvSpPr txBox="1"/>
            <p:nvPr/>
          </p:nvSpPr>
          <p:spPr>
            <a:xfrm>
              <a:off x="977900" y="3181469"/>
              <a:ext cx="3144909" cy="82867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Başkenti Tiflis. Dili Gürcüce, parası lari. Karadeniz’de de komşumuz.</a:t>
              </a:r>
            </a:p>
          </p:txBody>
        </p:sp>
      </p:grpSp>
      <p:grpSp>
        <p:nvGrpSpPr>
          <p:cNvPr id="11" name="Adım 2 grubu"/>
          <p:cNvGrpSpPr/>
          <p:nvPr/>
        </p:nvGrpSpPr>
        <p:grpSpPr>
          <a:xfrm>
            <a:off x="4364534" y="1898055"/>
            <a:ext cx="3462834" cy="2408634"/>
            <a:chOff x="4364534" y="1898055"/>
            <a:chExt cx="3462834" cy="2408634"/>
          </a:xfrm>
        </p:grpSpPr>
        <p:sp>
          <p:nvSpPr>
            <p:cNvPr id="12" name="Şekil 12"/>
            <p:cNvSpPr/>
            <p:nvPr/>
          </p:nvSpPr>
          <p:spPr>
            <a:xfrm>
              <a:off x="4364534" y="1898055"/>
              <a:ext cx="3462834" cy="2408634"/>
            </a:xfrm>
            <a:prstGeom prst="roundRect">
              <a:avLst>
                <a:gd name="adj" fmla="val 6327"/>
              </a:avLst>
            </a:prstGeom>
            <a:solidFill>
              <a:srgbClr val="EEF3FA"/>
            </a:solidFill>
            <a:ln>
              <a:noFill/>
            </a:ln>
          </p:spPr>
          <p:txBody>
            <a:bodyPr rtlCol="0" anchor="ctr"/>
            <a:lstStyle/>
            <a:p>
              <a:pPr algn="ctr"/>
            </a:p>
          </p:txBody>
        </p:sp>
        <p:sp>
          <p:nvSpPr>
            <p:cNvPr id="13" name="Şekil 13"/>
            <p:cNvSpPr/>
            <p:nvPr/>
          </p:nvSpPr>
          <p:spPr>
            <a:xfrm>
              <a:off x="4580434" y="2126655"/>
              <a:ext cx="609600" cy="609600"/>
            </a:xfrm>
            <a:prstGeom prst="star8">
              <a:avLst/>
            </a:prstGeom>
            <a:solidFill>
              <a:srgbClr val="0D7C7F"/>
            </a:solidFill>
            <a:ln>
              <a:noFill/>
            </a:ln>
          </p:spPr>
          <p:txBody>
            <a:bodyPr rtlCol="0" anchor="ctr"/>
            <a:lstStyle/>
            <a:p>
              <a:pPr algn="ctr"/>
            </a:p>
          </p:txBody>
        </p:sp>
        <p:pic>
          <p:nvPicPr>
            <p:cNvPr id="14" name="Görsel 14" descr="f23e6427e326.png"/>
            <p:cNvPicPr>
              <a:picLocks noChangeAspect="1"/>
            </p:cNvPicPr>
            <p:nvPr/>
          </p:nvPicPr>
          <p:blipFill>
            <a:blip r:embed="rId3"/>
            <a:stretch>
              <a:fillRect/>
            </a:stretch>
          </p:blipFill>
          <p:spPr>
            <a:xfrm>
              <a:off x="4739184" y="2285405"/>
              <a:ext cx="292100" cy="292100"/>
            </a:xfrm>
            <a:prstGeom prst="rect">
              <a:avLst/>
            </a:prstGeom>
          </p:spPr>
        </p:pic>
        <p:sp>
          <p:nvSpPr>
            <p:cNvPr id="15" name="Metin 15"/>
            <p:cNvSpPr txBox="1"/>
            <p:nvPr/>
          </p:nvSpPr>
          <p:spPr>
            <a:xfrm>
              <a:off x="4580434"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Ermenistan</a:t>
              </a:r>
            </a:p>
          </p:txBody>
        </p:sp>
        <p:sp>
          <p:nvSpPr>
            <p:cNvPr id="16" name="Metin 16"/>
            <p:cNvSpPr txBox="1"/>
            <p:nvPr/>
          </p:nvSpPr>
          <p:spPr>
            <a:xfrm>
              <a:off x="4580434" y="3181469"/>
              <a:ext cx="3144909" cy="54292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Başkenti Erivan. Dili Ermenice, parası dram. Denize kıyısı yok.</a:t>
              </a:r>
            </a:p>
          </p:txBody>
        </p:sp>
      </p:grpSp>
      <p:grpSp>
        <p:nvGrpSpPr>
          <p:cNvPr id="17" name="Adım 3 grubu"/>
          <p:cNvGrpSpPr/>
          <p:nvPr/>
        </p:nvGrpSpPr>
        <p:grpSpPr>
          <a:xfrm>
            <a:off x="7967067" y="1898055"/>
            <a:ext cx="3462834" cy="2408634"/>
            <a:chOff x="7967067" y="1898055"/>
            <a:chExt cx="3462834" cy="2408634"/>
          </a:xfrm>
        </p:grpSpPr>
        <p:sp>
          <p:nvSpPr>
            <p:cNvPr id="18" name="Şekil 18"/>
            <p:cNvSpPr/>
            <p:nvPr/>
          </p:nvSpPr>
          <p:spPr>
            <a:xfrm>
              <a:off x="7967067" y="1898055"/>
              <a:ext cx="3462834" cy="2408634"/>
            </a:xfrm>
            <a:prstGeom prst="roundRect">
              <a:avLst>
                <a:gd name="adj" fmla="val 6327"/>
              </a:avLst>
            </a:prstGeom>
            <a:solidFill>
              <a:srgbClr val="EEF3FA"/>
            </a:solidFill>
            <a:ln>
              <a:noFill/>
            </a:ln>
          </p:spPr>
          <p:txBody>
            <a:bodyPr rtlCol="0" anchor="ctr"/>
            <a:lstStyle/>
            <a:p>
              <a:pPr algn="ctr"/>
            </a:p>
          </p:txBody>
        </p:sp>
        <p:sp>
          <p:nvSpPr>
            <p:cNvPr id="19" name="Şekil 19"/>
            <p:cNvSpPr/>
            <p:nvPr/>
          </p:nvSpPr>
          <p:spPr>
            <a:xfrm>
              <a:off x="8182967" y="2126655"/>
              <a:ext cx="609600" cy="609600"/>
            </a:xfrm>
            <a:prstGeom prst="star8">
              <a:avLst/>
            </a:prstGeom>
            <a:solidFill>
              <a:srgbClr val="DEAE45"/>
            </a:solidFill>
            <a:ln>
              <a:noFill/>
            </a:ln>
          </p:spPr>
          <p:txBody>
            <a:bodyPr rtlCol="0" anchor="ctr"/>
            <a:lstStyle/>
            <a:p>
              <a:pPr algn="ctr"/>
            </a:p>
          </p:txBody>
        </p:sp>
        <p:pic>
          <p:nvPicPr>
            <p:cNvPr id="20" name="Görsel 20" descr="73557d4e11b8.png"/>
            <p:cNvPicPr>
              <a:picLocks noChangeAspect="1"/>
            </p:cNvPicPr>
            <p:nvPr/>
          </p:nvPicPr>
          <p:blipFill>
            <a:blip r:embed="rId4"/>
            <a:stretch>
              <a:fillRect/>
            </a:stretch>
          </p:blipFill>
          <p:spPr>
            <a:xfrm>
              <a:off x="8341717" y="2285405"/>
              <a:ext cx="292100" cy="292100"/>
            </a:xfrm>
            <a:prstGeom prst="rect">
              <a:avLst/>
            </a:prstGeom>
          </p:spPr>
        </p:pic>
        <p:sp>
          <p:nvSpPr>
            <p:cNvPr id="21" name="Metin 21"/>
            <p:cNvSpPr txBox="1"/>
            <p:nvPr/>
          </p:nvSpPr>
          <p:spPr>
            <a:xfrm>
              <a:off x="8182967"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Azerbaycan</a:t>
              </a:r>
            </a:p>
          </p:txBody>
        </p:sp>
        <p:sp>
          <p:nvSpPr>
            <p:cNvPr id="22" name="Metin 22"/>
            <p:cNvSpPr txBox="1"/>
            <p:nvPr/>
          </p:nvSpPr>
          <p:spPr>
            <a:xfrm>
              <a:off x="8182967" y="3181469"/>
              <a:ext cx="3144909" cy="82867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Başkenti Bakü. Dili Azerbaycan Türkçesi, parası manat. Sınırımız Nahçıvan üzerinden.</a:t>
              </a:r>
            </a:p>
          </p:txBody>
        </p:sp>
      </p:grpSp>
      <p:grpSp>
        <p:nvGrpSpPr>
          <p:cNvPr id="23" name="Adım 4 grubu"/>
          <p:cNvGrpSpPr/>
          <p:nvPr/>
        </p:nvGrpSpPr>
        <p:grpSpPr>
          <a:xfrm>
            <a:off x="762000" y="4484489"/>
            <a:ext cx="10668000" cy="571500"/>
            <a:chOff x="762000" y="4484489"/>
            <a:chExt cx="10668000" cy="571500"/>
          </a:xfrm>
        </p:grpSpPr>
        <p:sp>
          <p:nvSpPr>
            <p:cNvPr id="24" name="Şekil 24"/>
            <p:cNvSpPr/>
            <p:nvPr/>
          </p:nvSpPr>
          <p:spPr>
            <a:xfrm>
              <a:off x="762000" y="4484489"/>
              <a:ext cx="10668000" cy="571500"/>
            </a:xfrm>
            <a:prstGeom prst="roundRect">
              <a:avLst>
                <a:gd name="adj" fmla="val 24444"/>
              </a:avLst>
            </a:prstGeom>
            <a:solidFill>
              <a:srgbClr val="DCF0EF"/>
            </a:solidFill>
            <a:ln>
              <a:noFill/>
            </a:ln>
          </p:spPr>
          <p:txBody>
            <a:bodyPr rtlCol="0" anchor="ctr"/>
            <a:lstStyle/>
            <a:p>
              <a:pPr algn="ctr"/>
            </a:p>
          </p:txBody>
        </p:sp>
        <p:pic>
          <p:nvPicPr>
            <p:cNvPr id="25" name="Görsel 25" descr="83ab3f37d32a.png"/>
            <p:cNvPicPr>
              <a:picLocks noChangeAspect="1"/>
            </p:cNvPicPr>
            <p:nvPr/>
          </p:nvPicPr>
          <p:blipFill>
            <a:blip r:embed="rId5"/>
            <a:stretch>
              <a:fillRect/>
            </a:stretch>
          </p:blipFill>
          <p:spPr>
            <a:xfrm>
              <a:off x="952500" y="4624189"/>
              <a:ext cx="292100" cy="292100"/>
            </a:xfrm>
            <a:prstGeom prst="rect">
              <a:avLst/>
            </a:prstGeom>
          </p:spPr>
        </p:pic>
        <p:sp>
          <p:nvSpPr>
            <p:cNvPr id="26" name="Metin 26"/>
            <p:cNvSpPr txBox="1"/>
            <p:nvPr/>
          </p:nvSpPr>
          <p:spPr>
            <a:xfrm>
              <a:off x="1384300" y="4596249"/>
              <a:ext cx="4686466"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Hangi komşumuzun dilini en kolay anlarız? Neden?</a:t>
              </a:r>
            </a:p>
          </p:txBody>
        </p:sp>
      </p:grpSp>
      <p:grpSp>
        <p:nvGrpSpPr>
          <p:cNvPr id="27" name="Adım 5 grubu"/>
          <p:cNvGrpSpPr/>
          <p:nvPr/>
        </p:nvGrpSpPr>
        <p:grpSpPr>
          <a:xfrm>
            <a:off x="762000" y="5144889"/>
            <a:ext cx="10668000" cy="539055"/>
            <a:chOff x="762000" y="5144889"/>
            <a:chExt cx="10668000" cy="539055"/>
          </a:xfrm>
        </p:grpSpPr>
        <p:sp>
          <p:nvSpPr>
            <p:cNvPr id="28" name="Şekil 28"/>
            <p:cNvSpPr/>
            <p:nvPr/>
          </p:nvSpPr>
          <p:spPr>
            <a:xfrm>
              <a:off x="762000" y="5144889"/>
              <a:ext cx="1066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29" name="Görsel 29" descr="7de94e269374.png"/>
            <p:cNvPicPr>
              <a:picLocks noChangeAspect="1"/>
            </p:cNvPicPr>
            <p:nvPr/>
          </p:nvPicPr>
          <p:blipFill>
            <a:blip r:embed="rId6"/>
            <a:stretch>
              <a:fillRect/>
            </a:stretch>
          </p:blipFill>
          <p:spPr>
            <a:xfrm>
              <a:off x="946150" y="5278239"/>
              <a:ext cx="254000" cy="254000"/>
            </a:xfrm>
            <a:prstGeom prst="rect">
              <a:avLst/>
            </a:prstGeom>
          </p:spPr>
        </p:pic>
        <p:sp>
          <p:nvSpPr>
            <p:cNvPr id="30" name="Metin 30"/>
            <p:cNvSpPr txBox="1"/>
            <p:nvPr/>
          </p:nvSpPr>
          <p:spPr>
            <a:xfrm>
              <a:off x="1314450" y="5232583"/>
              <a:ext cx="6652414"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Azerbaycan’ın. Azerbaycan Türkçesi ile Türkiye Türkçesi aynı dilin kollarıdır.</a:t>
              </a:r>
            </a:p>
          </p:txBody>
        </p:sp>
      </p:grpSp>
      <p:sp>
        <p:nvSpPr>
          <p:cNvPr id="31" name="Metin 31"/>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2" name="Metin 32"/>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38</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50"/>
                                        <p:tgtEl>
                                          <p:spTgt spid="5"/>
                                        </p:tgtEl>
                                      </p:cBhvr>
                                    </p:animEffect>
                                    <p:anim calcmode="lin" valueType="num">
                                      <p:cBhvr>
                                        <p:cTn id="8" dur="550" fill="hold"/>
                                        <p:tgtEl>
                                          <p:spTgt spid="5"/>
                                        </p:tgtEl>
                                        <p:attrNameLst>
                                          <p:attrName>ppt_x</p:attrName>
                                        </p:attrNameLst>
                                      </p:cBhvr>
                                      <p:tavLst>
                                        <p:tav tm="0">
                                          <p:val>
                                            <p:strVal val="#ppt_x"/>
                                          </p:val>
                                        </p:tav>
                                        <p:tav tm="100000">
                                          <p:val>
                                            <p:strVal val="#ppt_x"/>
                                          </p:val>
                                        </p:tav>
                                      </p:tavLst>
                                    </p:anim>
                                    <p:anim calcmode="lin" valueType="num">
                                      <p:cBhvr>
                                        <p:cTn id="9" dur="550" decel="100000" fill="hold"/>
                                        <p:tgtEl>
                                          <p:spTgt spid="5"/>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50"/>
                                        <p:tgtEl>
                                          <p:spTgt spid="11"/>
                                        </p:tgtEl>
                                      </p:cBhvr>
                                    </p:animEffect>
                                    <p:anim calcmode="lin" valueType="num">
                                      <p:cBhvr>
                                        <p:cTn id="15" dur="550" fill="hold"/>
                                        <p:tgtEl>
                                          <p:spTgt spid="11"/>
                                        </p:tgtEl>
                                        <p:attrNameLst>
                                          <p:attrName>ppt_x</p:attrName>
                                        </p:attrNameLst>
                                      </p:cBhvr>
                                      <p:tavLst>
                                        <p:tav tm="0">
                                          <p:val>
                                            <p:strVal val="#ppt_x"/>
                                          </p:val>
                                        </p:tav>
                                        <p:tav tm="100000">
                                          <p:val>
                                            <p:strVal val="#ppt_x"/>
                                          </p:val>
                                        </p:tav>
                                      </p:tavLst>
                                    </p:anim>
                                    <p:anim calcmode="lin" valueType="num">
                                      <p:cBhvr>
                                        <p:cTn id="16" dur="550" decel="100000" fill="hold"/>
                                        <p:tgtEl>
                                          <p:spTgt spid="11"/>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50"/>
                                        <p:tgtEl>
                                          <p:spTgt spid="17"/>
                                        </p:tgtEl>
                                      </p:cBhvr>
                                    </p:animEffect>
                                    <p:anim calcmode="lin" valueType="num">
                                      <p:cBhvr>
                                        <p:cTn id="22" dur="550" fill="hold"/>
                                        <p:tgtEl>
                                          <p:spTgt spid="17"/>
                                        </p:tgtEl>
                                        <p:attrNameLst>
                                          <p:attrName>ppt_x</p:attrName>
                                        </p:attrNameLst>
                                      </p:cBhvr>
                                      <p:tavLst>
                                        <p:tav tm="0">
                                          <p:val>
                                            <p:strVal val="#ppt_x"/>
                                          </p:val>
                                        </p:tav>
                                        <p:tav tm="100000">
                                          <p:val>
                                            <p:strVal val="#ppt_x"/>
                                          </p:val>
                                        </p:tav>
                                      </p:tavLst>
                                    </p:anim>
                                    <p:anim calcmode="lin" valueType="num">
                                      <p:cBhvr>
                                        <p:cTn id="23" dur="550" decel="100000" fill="hold"/>
                                        <p:tgtEl>
                                          <p:spTgt spid="17"/>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50"/>
                                        <p:tgtEl>
                                          <p:spTgt spid="23"/>
                                        </p:tgtEl>
                                      </p:cBhvr>
                                    </p:animEffect>
                                    <p:anim calcmode="lin" valueType="num">
                                      <p:cBhvr>
                                        <p:cTn id="29" dur="550" fill="hold"/>
                                        <p:tgtEl>
                                          <p:spTgt spid="23"/>
                                        </p:tgtEl>
                                        <p:attrNameLst>
                                          <p:attrName>ppt_x</p:attrName>
                                        </p:attrNameLst>
                                      </p:cBhvr>
                                      <p:tavLst>
                                        <p:tav tm="0">
                                          <p:val>
                                            <p:strVal val="#ppt_x"/>
                                          </p:val>
                                        </p:tav>
                                        <p:tav tm="100000">
                                          <p:val>
                                            <p:strVal val="#ppt_x"/>
                                          </p:val>
                                        </p:tav>
                                      </p:tavLst>
                                    </p:anim>
                                    <p:anim calcmode="lin" valueType="num">
                                      <p:cBhvr>
                                        <p:cTn id="30" dur="550" decel="100000" fill="hold"/>
                                        <p:tgtEl>
                                          <p:spTgt spid="23"/>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50"/>
                                        <p:tgtEl>
                                          <p:spTgt spid="27"/>
                                        </p:tgtEl>
                                      </p:cBhvr>
                                    </p:animEffect>
                                    <p:anim calcmode="lin" valueType="num">
                                      <p:cBhvr>
                                        <p:cTn id="36" dur="550" fill="hold"/>
                                        <p:tgtEl>
                                          <p:spTgt spid="27"/>
                                        </p:tgtEl>
                                        <p:attrNameLst>
                                          <p:attrName>ppt_x</p:attrName>
                                        </p:attrNameLst>
                                      </p:cBhvr>
                                      <p:tavLst>
                                        <p:tav tm="0">
                                          <p:val>
                                            <p:strVal val="#ppt_x"/>
                                          </p:val>
                                        </p:tav>
                                        <p:tav tm="100000">
                                          <p:val>
                                            <p:strVal val="#ppt_x"/>
                                          </p:val>
                                        </p:tav>
                                      </p:tavLst>
                                    </p:anim>
                                    <p:anim calcmode="lin" valueType="num">
                                      <p:cBhvr>
                                        <p:cTn id="37"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4 · KOMŞULARIMIZI TANIYALIM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Doğu ve güneydeki üç komşumuz</a:t>
            </a:r>
          </a:p>
        </p:txBody>
      </p:sp>
      <p:sp>
        <p:nvSpPr>
          <p:cNvPr id="4" name="Metin 4"/>
          <p:cNvSpPr txBox="1"/>
          <p:nvPr/>
        </p:nvSpPr>
        <p:spPr>
          <a:xfrm>
            <a:off x="762000" y="1385972"/>
            <a:ext cx="1019175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Doğuda İran, güneyde Irak ve Suriye var. En uzun kara sınırımız Suriye iledir.</a:t>
            </a:r>
          </a:p>
        </p:txBody>
      </p:sp>
      <p:grpSp>
        <p:nvGrpSpPr>
          <p:cNvPr id="5" name="Adım 1 grubu"/>
          <p:cNvGrpSpPr/>
          <p:nvPr/>
        </p:nvGrpSpPr>
        <p:grpSpPr>
          <a:xfrm>
            <a:off x="762000" y="1898055"/>
            <a:ext cx="3462834" cy="2408634"/>
            <a:chOff x="762000" y="1898055"/>
            <a:chExt cx="3462834" cy="2408634"/>
          </a:xfrm>
        </p:grpSpPr>
        <p:sp>
          <p:nvSpPr>
            <p:cNvPr id="6" name="Şekil 6"/>
            <p:cNvSpPr/>
            <p:nvPr/>
          </p:nvSpPr>
          <p:spPr>
            <a:xfrm>
              <a:off x="762000" y="1898055"/>
              <a:ext cx="3462834" cy="2408634"/>
            </a:xfrm>
            <a:prstGeom prst="roundRect">
              <a:avLst>
                <a:gd name="adj" fmla="val 6327"/>
              </a:avLst>
            </a:prstGeom>
            <a:solidFill>
              <a:srgbClr val="EEF3FA"/>
            </a:solidFill>
            <a:ln>
              <a:noFill/>
            </a:ln>
          </p:spPr>
          <p:txBody>
            <a:bodyPr rtlCol="0" anchor="ctr"/>
            <a:lstStyle/>
            <a:p>
              <a:pPr algn="ctr"/>
            </a:p>
          </p:txBody>
        </p:sp>
        <p:sp>
          <p:nvSpPr>
            <p:cNvPr id="7" name="Şekil 7"/>
            <p:cNvSpPr/>
            <p:nvPr/>
          </p:nvSpPr>
          <p:spPr>
            <a:xfrm>
              <a:off x="977900" y="2126655"/>
              <a:ext cx="609600" cy="609600"/>
            </a:xfrm>
            <a:prstGeom prst="star8">
              <a:avLst/>
            </a:prstGeom>
            <a:solidFill>
              <a:srgbClr val="2852B8"/>
            </a:solidFill>
            <a:ln>
              <a:noFill/>
            </a:ln>
          </p:spPr>
          <p:txBody>
            <a:bodyPr rtlCol="0" anchor="ctr"/>
            <a:lstStyle/>
            <a:p>
              <a:pPr algn="ctr"/>
            </a:p>
          </p:txBody>
        </p:sp>
        <p:pic>
          <p:nvPicPr>
            <p:cNvPr id="8" name="Görsel 8" descr="2e3c71686fb1.png"/>
            <p:cNvPicPr>
              <a:picLocks noChangeAspect="1"/>
            </p:cNvPicPr>
            <p:nvPr/>
          </p:nvPicPr>
          <p:blipFill>
            <a:blip r:embed="rId2"/>
            <a:stretch>
              <a:fillRect/>
            </a:stretch>
          </p:blipFill>
          <p:spPr>
            <a:xfrm>
              <a:off x="1136650" y="2285405"/>
              <a:ext cx="292100" cy="292100"/>
            </a:xfrm>
            <a:prstGeom prst="rect">
              <a:avLst/>
            </a:prstGeom>
          </p:spPr>
        </p:pic>
        <p:sp>
          <p:nvSpPr>
            <p:cNvPr id="9" name="Metin 9"/>
            <p:cNvSpPr txBox="1"/>
            <p:nvPr/>
          </p:nvSpPr>
          <p:spPr>
            <a:xfrm>
              <a:off x="977900"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İran</a:t>
              </a:r>
            </a:p>
          </p:txBody>
        </p:sp>
        <p:sp>
          <p:nvSpPr>
            <p:cNvPr id="10" name="Metin 10"/>
            <p:cNvSpPr txBox="1"/>
            <p:nvPr/>
          </p:nvSpPr>
          <p:spPr>
            <a:xfrm>
              <a:off x="977900" y="3181469"/>
              <a:ext cx="3144909" cy="82867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Başkenti Tahran. Resmî dili Farsça, parası riyal. Doğu komşumuz.</a:t>
              </a:r>
            </a:p>
          </p:txBody>
        </p:sp>
      </p:grpSp>
      <p:grpSp>
        <p:nvGrpSpPr>
          <p:cNvPr id="11" name="Adım 2 grubu"/>
          <p:cNvGrpSpPr/>
          <p:nvPr/>
        </p:nvGrpSpPr>
        <p:grpSpPr>
          <a:xfrm>
            <a:off x="4364534" y="1898055"/>
            <a:ext cx="3462834" cy="2408634"/>
            <a:chOff x="4364534" y="1898055"/>
            <a:chExt cx="3462834" cy="2408634"/>
          </a:xfrm>
        </p:grpSpPr>
        <p:sp>
          <p:nvSpPr>
            <p:cNvPr id="12" name="Şekil 12"/>
            <p:cNvSpPr/>
            <p:nvPr/>
          </p:nvSpPr>
          <p:spPr>
            <a:xfrm>
              <a:off x="4364534" y="1898055"/>
              <a:ext cx="3462834" cy="2408634"/>
            </a:xfrm>
            <a:prstGeom prst="roundRect">
              <a:avLst>
                <a:gd name="adj" fmla="val 6327"/>
              </a:avLst>
            </a:prstGeom>
            <a:solidFill>
              <a:srgbClr val="EEF3FA"/>
            </a:solidFill>
            <a:ln>
              <a:noFill/>
            </a:ln>
          </p:spPr>
          <p:txBody>
            <a:bodyPr rtlCol="0" anchor="ctr"/>
            <a:lstStyle/>
            <a:p>
              <a:pPr algn="ctr"/>
            </a:p>
          </p:txBody>
        </p:sp>
        <p:sp>
          <p:nvSpPr>
            <p:cNvPr id="13" name="Şekil 13"/>
            <p:cNvSpPr/>
            <p:nvPr/>
          </p:nvSpPr>
          <p:spPr>
            <a:xfrm>
              <a:off x="4580434" y="2126655"/>
              <a:ext cx="609600" cy="609600"/>
            </a:xfrm>
            <a:prstGeom prst="star8">
              <a:avLst/>
            </a:prstGeom>
            <a:solidFill>
              <a:srgbClr val="0D7C7F"/>
            </a:solidFill>
            <a:ln>
              <a:noFill/>
            </a:ln>
          </p:spPr>
          <p:txBody>
            <a:bodyPr rtlCol="0" anchor="ctr"/>
            <a:lstStyle/>
            <a:p>
              <a:pPr algn="ctr"/>
            </a:p>
          </p:txBody>
        </p:sp>
        <p:pic>
          <p:nvPicPr>
            <p:cNvPr id="14" name="Görsel 14" descr="bfa2e9ca280b.png"/>
            <p:cNvPicPr>
              <a:picLocks noChangeAspect="1"/>
            </p:cNvPicPr>
            <p:nvPr/>
          </p:nvPicPr>
          <p:blipFill>
            <a:blip r:embed="rId3"/>
            <a:stretch>
              <a:fillRect/>
            </a:stretch>
          </p:blipFill>
          <p:spPr>
            <a:xfrm>
              <a:off x="4739184" y="2285405"/>
              <a:ext cx="292100" cy="292100"/>
            </a:xfrm>
            <a:prstGeom prst="rect">
              <a:avLst/>
            </a:prstGeom>
          </p:spPr>
        </p:pic>
        <p:sp>
          <p:nvSpPr>
            <p:cNvPr id="15" name="Metin 15"/>
            <p:cNvSpPr txBox="1"/>
            <p:nvPr/>
          </p:nvSpPr>
          <p:spPr>
            <a:xfrm>
              <a:off x="4580434"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Irak</a:t>
              </a:r>
            </a:p>
          </p:txBody>
        </p:sp>
        <p:sp>
          <p:nvSpPr>
            <p:cNvPr id="16" name="Metin 16"/>
            <p:cNvSpPr txBox="1"/>
            <p:nvPr/>
          </p:nvSpPr>
          <p:spPr>
            <a:xfrm>
              <a:off x="4580434" y="3181469"/>
              <a:ext cx="3144909" cy="54292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Başkenti Bağdat. Resmî dilleri Arapça ve Kürtçe, parası dinar.</a:t>
              </a:r>
            </a:p>
          </p:txBody>
        </p:sp>
      </p:grpSp>
      <p:grpSp>
        <p:nvGrpSpPr>
          <p:cNvPr id="17" name="Adım 3 grubu"/>
          <p:cNvGrpSpPr/>
          <p:nvPr/>
        </p:nvGrpSpPr>
        <p:grpSpPr>
          <a:xfrm>
            <a:off x="7967067" y="1898055"/>
            <a:ext cx="3462834" cy="2408634"/>
            <a:chOff x="7967067" y="1898055"/>
            <a:chExt cx="3462834" cy="2408634"/>
          </a:xfrm>
        </p:grpSpPr>
        <p:sp>
          <p:nvSpPr>
            <p:cNvPr id="18" name="Şekil 18"/>
            <p:cNvSpPr/>
            <p:nvPr/>
          </p:nvSpPr>
          <p:spPr>
            <a:xfrm>
              <a:off x="7967067" y="1898055"/>
              <a:ext cx="3462834" cy="2408634"/>
            </a:xfrm>
            <a:prstGeom prst="roundRect">
              <a:avLst>
                <a:gd name="adj" fmla="val 6327"/>
              </a:avLst>
            </a:prstGeom>
            <a:solidFill>
              <a:srgbClr val="EEF3FA"/>
            </a:solidFill>
            <a:ln>
              <a:noFill/>
            </a:ln>
          </p:spPr>
          <p:txBody>
            <a:bodyPr rtlCol="0" anchor="ctr"/>
            <a:lstStyle/>
            <a:p>
              <a:pPr algn="ctr"/>
            </a:p>
          </p:txBody>
        </p:sp>
        <p:sp>
          <p:nvSpPr>
            <p:cNvPr id="19" name="Şekil 19"/>
            <p:cNvSpPr/>
            <p:nvPr/>
          </p:nvSpPr>
          <p:spPr>
            <a:xfrm>
              <a:off x="8182967" y="2126655"/>
              <a:ext cx="609600" cy="609600"/>
            </a:xfrm>
            <a:prstGeom prst="star8">
              <a:avLst/>
            </a:prstGeom>
            <a:solidFill>
              <a:srgbClr val="DEAE45"/>
            </a:solidFill>
            <a:ln>
              <a:noFill/>
            </a:ln>
          </p:spPr>
          <p:txBody>
            <a:bodyPr rtlCol="0" anchor="ctr"/>
            <a:lstStyle/>
            <a:p>
              <a:pPr algn="ctr"/>
            </a:p>
          </p:txBody>
        </p:sp>
        <p:pic>
          <p:nvPicPr>
            <p:cNvPr id="20" name="Görsel 20" descr="d8519e64f2b2.png"/>
            <p:cNvPicPr>
              <a:picLocks noChangeAspect="1"/>
            </p:cNvPicPr>
            <p:nvPr/>
          </p:nvPicPr>
          <p:blipFill>
            <a:blip r:embed="rId4"/>
            <a:stretch>
              <a:fillRect/>
            </a:stretch>
          </p:blipFill>
          <p:spPr>
            <a:xfrm>
              <a:off x="8341717" y="2285405"/>
              <a:ext cx="292100" cy="292100"/>
            </a:xfrm>
            <a:prstGeom prst="rect">
              <a:avLst/>
            </a:prstGeom>
          </p:spPr>
        </p:pic>
        <p:sp>
          <p:nvSpPr>
            <p:cNvPr id="21" name="Metin 21"/>
            <p:cNvSpPr txBox="1"/>
            <p:nvPr/>
          </p:nvSpPr>
          <p:spPr>
            <a:xfrm>
              <a:off x="8182967" y="2860765"/>
              <a:ext cx="3144909" cy="385191"/>
            </a:xfrm>
            <a:prstGeom prst="rect">
              <a:avLst/>
            </a:prstGeom>
            <a:noFill/>
          </p:spPr>
          <p:txBody>
            <a:bodyPr wrap="square" lIns="0" rIns="0" tIns="0" bIns="0" anchor="t">
              <a:noAutofit/>
            </a:bodyPr>
            <a:lstStyle/>
            <a:p>
              <a:pPr algn="l">
                <a:lnSpc>
                  <a:spcPts val="2916"/>
                </a:lnSpc>
              </a:pPr>
              <a:r>
                <a:rPr sz="2700" b="1" i="0" lang="tr-TR" kern="100">
                  <a:solidFill>
                    <a:srgbClr val="14234B"/>
                  </a:solidFill>
                  <a:latin typeface="Cambria"/>
                </a:rPr>
                <a:t>Suriye</a:t>
              </a:r>
            </a:p>
          </p:txBody>
        </p:sp>
        <p:sp>
          <p:nvSpPr>
            <p:cNvPr id="22" name="Metin 22"/>
            <p:cNvSpPr txBox="1"/>
            <p:nvPr/>
          </p:nvSpPr>
          <p:spPr>
            <a:xfrm>
              <a:off x="8182967" y="3181469"/>
              <a:ext cx="3144909" cy="828675"/>
            </a:xfrm>
            <a:prstGeom prst="rect">
              <a:avLst/>
            </a:prstGeom>
            <a:noFill/>
          </p:spPr>
          <p:txBody>
            <a:bodyPr wrap="square" lIns="0" rIns="0" tIns="0" bIns="0" anchor="t">
              <a:noAutofit/>
            </a:bodyPr>
            <a:lstStyle/>
            <a:p>
              <a:pPr algn="l">
                <a:lnSpc>
                  <a:spcPts val="2250"/>
                </a:lnSpc>
              </a:pPr>
              <a:r>
                <a:rPr sz="1800" b="1" i="0" lang="tr-TR" kern="100">
                  <a:solidFill>
                    <a:srgbClr val="56627F"/>
                  </a:solidFill>
                  <a:latin typeface="Calibri"/>
                </a:rPr>
                <a:t>Başkenti Şam. Dili Arapça, parası Suriye lirası. Akdeniz’de de komşumuz.</a:t>
              </a:r>
            </a:p>
          </p:txBody>
        </p:sp>
      </p:grpSp>
      <p:grpSp>
        <p:nvGrpSpPr>
          <p:cNvPr id="23" name="Adım 4 grubu"/>
          <p:cNvGrpSpPr/>
          <p:nvPr/>
        </p:nvGrpSpPr>
        <p:grpSpPr>
          <a:xfrm>
            <a:off x="762000" y="4484489"/>
            <a:ext cx="10668000" cy="571500"/>
            <a:chOff x="762000" y="4484489"/>
            <a:chExt cx="10668000" cy="571500"/>
          </a:xfrm>
        </p:grpSpPr>
        <p:sp>
          <p:nvSpPr>
            <p:cNvPr id="24" name="Şekil 24"/>
            <p:cNvSpPr/>
            <p:nvPr/>
          </p:nvSpPr>
          <p:spPr>
            <a:xfrm>
              <a:off x="762000" y="4484489"/>
              <a:ext cx="10668000" cy="571500"/>
            </a:xfrm>
            <a:prstGeom prst="roundRect">
              <a:avLst>
                <a:gd name="adj" fmla="val 24444"/>
              </a:avLst>
            </a:prstGeom>
            <a:solidFill>
              <a:srgbClr val="DCF0EF"/>
            </a:solidFill>
            <a:ln>
              <a:noFill/>
            </a:ln>
          </p:spPr>
          <p:txBody>
            <a:bodyPr rtlCol="0" anchor="ctr"/>
            <a:lstStyle/>
            <a:p>
              <a:pPr algn="ctr"/>
            </a:p>
          </p:txBody>
        </p:sp>
        <p:pic>
          <p:nvPicPr>
            <p:cNvPr id="25" name="Görsel 25" descr="83ab3f37d32a.png"/>
            <p:cNvPicPr>
              <a:picLocks noChangeAspect="1"/>
            </p:cNvPicPr>
            <p:nvPr/>
          </p:nvPicPr>
          <p:blipFill>
            <a:blip r:embed="rId5"/>
            <a:stretch>
              <a:fillRect/>
            </a:stretch>
          </p:blipFill>
          <p:spPr>
            <a:xfrm>
              <a:off x="952500" y="4624189"/>
              <a:ext cx="292100" cy="292100"/>
            </a:xfrm>
            <a:prstGeom prst="rect">
              <a:avLst/>
            </a:prstGeom>
          </p:spPr>
        </p:pic>
        <p:sp>
          <p:nvSpPr>
            <p:cNvPr id="26" name="Metin 26"/>
            <p:cNvSpPr txBox="1"/>
            <p:nvPr/>
          </p:nvSpPr>
          <p:spPr>
            <a:xfrm>
              <a:off x="1384300" y="4596249"/>
              <a:ext cx="4902679"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İran’a sınırı olan illerimizden birini söyleyebilir misin?</a:t>
              </a:r>
            </a:p>
          </p:txBody>
        </p:sp>
      </p:grpSp>
      <p:grpSp>
        <p:nvGrpSpPr>
          <p:cNvPr id="27" name="Adım 5 grubu"/>
          <p:cNvGrpSpPr/>
          <p:nvPr/>
        </p:nvGrpSpPr>
        <p:grpSpPr>
          <a:xfrm>
            <a:off x="762000" y="5144889"/>
            <a:ext cx="10668000" cy="539055"/>
            <a:chOff x="762000" y="5144889"/>
            <a:chExt cx="10668000" cy="539055"/>
          </a:xfrm>
        </p:grpSpPr>
        <p:sp>
          <p:nvSpPr>
            <p:cNvPr id="28" name="Şekil 28"/>
            <p:cNvSpPr/>
            <p:nvPr/>
          </p:nvSpPr>
          <p:spPr>
            <a:xfrm>
              <a:off x="762000" y="5144889"/>
              <a:ext cx="1066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29" name="Görsel 29" descr="7de94e269374.png"/>
            <p:cNvPicPr>
              <a:picLocks noChangeAspect="1"/>
            </p:cNvPicPr>
            <p:nvPr/>
          </p:nvPicPr>
          <p:blipFill>
            <a:blip r:embed="rId6"/>
            <a:stretch>
              <a:fillRect/>
            </a:stretch>
          </p:blipFill>
          <p:spPr>
            <a:xfrm>
              <a:off x="946150" y="5278239"/>
              <a:ext cx="254000" cy="254000"/>
            </a:xfrm>
            <a:prstGeom prst="rect">
              <a:avLst/>
            </a:prstGeom>
          </p:spPr>
        </p:pic>
        <p:sp>
          <p:nvSpPr>
            <p:cNvPr id="30" name="Metin 30"/>
            <p:cNvSpPr txBox="1"/>
            <p:nvPr/>
          </p:nvSpPr>
          <p:spPr>
            <a:xfrm>
              <a:off x="1314450" y="5232583"/>
              <a:ext cx="2637939"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Iğdır, Ağrı, Van ya da Hakkâri.</a:t>
              </a:r>
            </a:p>
          </p:txBody>
        </p:sp>
      </p:grpSp>
      <p:sp>
        <p:nvSpPr>
          <p:cNvPr id="31" name="Metin 31"/>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2" name="Metin 32"/>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39</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50"/>
                                        <p:tgtEl>
                                          <p:spTgt spid="5"/>
                                        </p:tgtEl>
                                      </p:cBhvr>
                                    </p:animEffect>
                                    <p:anim calcmode="lin" valueType="num">
                                      <p:cBhvr>
                                        <p:cTn id="8" dur="550" fill="hold"/>
                                        <p:tgtEl>
                                          <p:spTgt spid="5"/>
                                        </p:tgtEl>
                                        <p:attrNameLst>
                                          <p:attrName>ppt_x</p:attrName>
                                        </p:attrNameLst>
                                      </p:cBhvr>
                                      <p:tavLst>
                                        <p:tav tm="0">
                                          <p:val>
                                            <p:strVal val="#ppt_x"/>
                                          </p:val>
                                        </p:tav>
                                        <p:tav tm="100000">
                                          <p:val>
                                            <p:strVal val="#ppt_x"/>
                                          </p:val>
                                        </p:tav>
                                      </p:tavLst>
                                    </p:anim>
                                    <p:anim calcmode="lin" valueType="num">
                                      <p:cBhvr>
                                        <p:cTn id="9" dur="550" decel="100000" fill="hold"/>
                                        <p:tgtEl>
                                          <p:spTgt spid="5"/>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50"/>
                                        <p:tgtEl>
                                          <p:spTgt spid="11"/>
                                        </p:tgtEl>
                                      </p:cBhvr>
                                    </p:animEffect>
                                    <p:anim calcmode="lin" valueType="num">
                                      <p:cBhvr>
                                        <p:cTn id="15" dur="550" fill="hold"/>
                                        <p:tgtEl>
                                          <p:spTgt spid="11"/>
                                        </p:tgtEl>
                                        <p:attrNameLst>
                                          <p:attrName>ppt_x</p:attrName>
                                        </p:attrNameLst>
                                      </p:cBhvr>
                                      <p:tavLst>
                                        <p:tav tm="0">
                                          <p:val>
                                            <p:strVal val="#ppt_x"/>
                                          </p:val>
                                        </p:tav>
                                        <p:tav tm="100000">
                                          <p:val>
                                            <p:strVal val="#ppt_x"/>
                                          </p:val>
                                        </p:tav>
                                      </p:tavLst>
                                    </p:anim>
                                    <p:anim calcmode="lin" valueType="num">
                                      <p:cBhvr>
                                        <p:cTn id="16" dur="550" decel="100000" fill="hold"/>
                                        <p:tgtEl>
                                          <p:spTgt spid="11"/>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50"/>
                                        <p:tgtEl>
                                          <p:spTgt spid="17"/>
                                        </p:tgtEl>
                                      </p:cBhvr>
                                    </p:animEffect>
                                    <p:anim calcmode="lin" valueType="num">
                                      <p:cBhvr>
                                        <p:cTn id="22" dur="550" fill="hold"/>
                                        <p:tgtEl>
                                          <p:spTgt spid="17"/>
                                        </p:tgtEl>
                                        <p:attrNameLst>
                                          <p:attrName>ppt_x</p:attrName>
                                        </p:attrNameLst>
                                      </p:cBhvr>
                                      <p:tavLst>
                                        <p:tav tm="0">
                                          <p:val>
                                            <p:strVal val="#ppt_x"/>
                                          </p:val>
                                        </p:tav>
                                        <p:tav tm="100000">
                                          <p:val>
                                            <p:strVal val="#ppt_x"/>
                                          </p:val>
                                        </p:tav>
                                      </p:tavLst>
                                    </p:anim>
                                    <p:anim calcmode="lin" valueType="num">
                                      <p:cBhvr>
                                        <p:cTn id="23" dur="550" decel="100000" fill="hold"/>
                                        <p:tgtEl>
                                          <p:spTgt spid="17"/>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50"/>
                                        <p:tgtEl>
                                          <p:spTgt spid="23"/>
                                        </p:tgtEl>
                                      </p:cBhvr>
                                    </p:animEffect>
                                    <p:anim calcmode="lin" valueType="num">
                                      <p:cBhvr>
                                        <p:cTn id="29" dur="550" fill="hold"/>
                                        <p:tgtEl>
                                          <p:spTgt spid="23"/>
                                        </p:tgtEl>
                                        <p:attrNameLst>
                                          <p:attrName>ppt_x</p:attrName>
                                        </p:attrNameLst>
                                      </p:cBhvr>
                                      <p:tavLst>
                                        <p:tav tm="0">
                                          <p:val>
                                            <p:strVal val="#ppt_x"/>
                                          </p:val>
                                        </p:tav>
                                        <p:tav tm="100000">
                                          <p:val>
                                            <p:strVal val="#ppt_x"/>
                                          </p:val>
                                        </p:tav>
                                      </p:tavLst>
                                    </p:anim>
                                    <p:anim calcmode="lin" valueType="num">
                                      <p:cBhvr>
                                        <p:cTn id="30" dur="550" decel="100000" fill="hold"/>
                                        <p:tgtEl>
                                          <p:spTgt spid="23"/>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50"/>
                                        <p:tgtEl>
                                          <p:spTgt spid="27"/>
                                        </p:tgtEl>
                                      </p:cBhvr>
                                    </p:animEffect>
                                    <p:anim calcmode="lin" valueType="num">
                                      <p:cBhvr>
                                        <p:cTn id="36" dur="550" fill="hold"/>
                                        <p:tgtEl>
                                          <p:spTgt spid="27"/>
                                        </p:tgtEl>
                                        <p:attrNameLst>
                                          <p:attrName>ppt_x</p:attrName>
                                        </p:attrNameLst>
                                      </p:cBhvr>
                                      <p:tavLst>
                                        <p:tav tm="0">
                                          <p:val>
                                            <p:strVal val="#ppt_x"/>
                                          </p:val>
                                        </p:tav>
                                        <p:tav tm="100000">
                                          <p:val>
                                            <p:strVal val="#ppt_x"/>
                                          </p:val>
                                        </p:tav>
                                      </p:tavLst>
                                    </p:anim>
                                    <p:anim calcmode="lin" valueType="num">
                                      <p:cBhvr>
                                        <p:cTn id="37"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GÖRSEL KAYNAK · BAŞKENTLER</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Komşu başkentler: Atina’dan Erivan’a</a:t>
            </a:r>
          </a:p>
        </p:txBody>
      </p:sp>
      <p:sp>
        <p:nvSpPr>
          <p:cNvPr id="4" name="Metin 4"/>
          <p:cNvSpPr txBox="1"/>
          <p:nvPr/>
        </p:nvSpPr>
        <p:spPr>
          <a:xfrm>
            <a:off x="762000" y="1385972"/>
            <a:ext cx="10191750"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Her başkentin herkesin tanıdığı bir yapısı ya da manzarası vardır. Fotoğraflara bakalım.</a:t>
            </a:r>
          </a:p>
        </p:txBody>
      </p:sp>
      <p:pic>
        <p:nvPicPr>
          <p:cNvPr id="5" name="Görsel 5" descr="Akropolis tepesi ve Parthenon Tapınağı, Atina"/>
          <p:cNvPicPr>
            <a:picLocks noChangeAspect="1"/>
          </p:cNvPicPr>
          <p:nvPr/>
        </p:nvPicPr>
        <p:blipFill>
          <a:blip r:embed="rId2"/>
          <a:srcRect l="28438" r="28438"/>
          <a:stretch>
            <a:fillRect/>
          </a:stretch>
        </p:blipFill>
        <p:spPr>
          <a:xfrm>
            <a:off x="762000" y="1885355"/>
            <a:ext cx="2524125" cy="3658195"/>
          </a:xfrm>
          <a:prstGeom prst="roundRect">
            <a:avLst>
              <a:gd name="adj" fmla="val 6037"/>
            </a:avLst>
          </a:prstGeom>
        </p:spPr>
      </p:pic>
      <p:sp>
        <p:nvSpPr>
          <p:cNvPr id="6" name="Şekil 6"/>
          <p:cNvSpPr/>
          <p:nvPr/>
        </p:nvSpPr>
        <p:spPr>
          <a:xfrm>
            <a:off x="1263551" y="5299075"/>
            <a:ext cx="1959074" cy="180975"/>
          </a:xfrm>
          <a:prstGeom prst="roundRect">
            <a:avLst>
              <a:gd name="adj" fmla="val 35087"/>
            </a:avLst>
          </a:prstGeom>
          <a:solidFill>
            <a:srgbClr val="0A1228">
              <a:alpha val="66000"/>
            </a:srgbClr>
          </a:solidFill>
          <a:ln>
            <a:noFill/>
          </a:ln>
        </p:spPr>
        <p:txBody>
          <a:bodyPr rtlCol="0" anchor="ctr"/>
          <a:lstStyle/>
          <a:p>
            <a:pPr algn="ctr"/>
          </a:p>
        </p:txBody>
      </p:sp>
      <p:sp>
        <p:nvSpPr>
          <p:cNvPr id="7" name="Metin 7"/>
          <p:cNvSpPr txBox="1"/>
          <p:nvPr/>
        </p:nvSpPr>
        <p:spPr>
          <a:xfrm>
            <a:off x="1339751" y="5303838"/>
            <a:ext cx="2060674" cy="123825"/>
          </a:xfrm>
          <a:prstGeom prst="rect">
            <a:avLst/>
          </a:prstGeom>
          <a:noFill/>
        </p:spPr>
        <p:txBody>
          <a:bodyPr wrap="none" lIns="0" rIns="0" tIns="0" bIns="0" anchor="t">
            <a:noAutofit/>
          </a:bodyPr>
          <a:lstStyle/>
          <a:p>
            <a:pPr algn="l">
              <a:lnSpc>
                <a:spcPts val="975"/>
              </a:lnSpc>
            </a:pPr>
            <a:r>
              <a:rPr sz="750" b="1" i="0" lang="tr-TR" kern="100" spc="8">
                <a:solidFill>
                  <a:srgbClr val="F3F6FD"/>
                </a:solidFill>
                <a:latin typeface="Calibri"/>
              </a:rPr>
              <a:t>A.Savin · CC BY-SA 3.0 · Wikimedia Commons</a:t>
            </a:r>
          </a:p>
        </p:txBody>
      </p:sp>
      <p:sp>
        <p:nvSpPr>
          <p:cNvPr id="8" name="Metin 8"/>
          <p:cNvSpPr txBox="1"/>
          <p:nvPr/>
        </p:nvSpPr>
        <p:spPr>
          <a:xfrm>
            <a:off x="762000" y="5640388"/>
            <a:ext cx="2625328" cy="220662"/>
          </a:xfrm>
          <a:prstGeom prst="rect">
            <a:avLst/>
          </a:prstGeom>
          <a:noFill/>
        </p:spPr>
        <p:txBody>
          <a:bodyPr wrap="square" lIns="0" rIns="0" tIns="0" bIns="0" anchor="t">
            <a:noAutofit/>
          </a:bodyPr>
          <a:lstStyle/>
          <a:p>
            <a:pPr algn="l">
              <a:lnSpc>
                <a:spcPts val="1725"/>
              </a:lnSpc>
            </a:pPr>
            <a:r>
              <a:rPr sz="1500" b="1" i="0" lang="tr-TR" kern="100">
                <a:solidFill>
                  <a:srgbClr val="14234B"/>
                </a:solidFill>
                <a:latin typeface="Cambria"/>
              </a:rPr>
              <a:t>Atina · Yunanistan</a:t>
            </a:r>
          </a:p>
        </p:txBody>
      </p:sp>
      <p:sp>
        <p:nvSpPr>
          <p:cNvPr id="9" name="Metin 9"/>
          <p:cNvSpPr txBox="1"/>
          <p:nvPr/>
        </p:nvSpPr>
        <p:spPr>
          <a:xfrm>
            <a:off x="762000" y="5867082"/>
            <a:ext cx="2625328" cy="206375"/>
          </a:xfrm>
          <a:prstGeom prst="rect">
            <a:avLst/>
          </a:prstGeom>
          <a:noFill/>
        </p:spPr>
        <p:txBody>
          <a:bodyPr wrap="square" lIns="0" rIns="0" tIns="0" bIns="0" anchor="t">
            <a:noAutofit/>
          </a:bodyPr>
          <a:lstStyle/>
          <a:p>
            <a:pPr algn="l">
              <a:lnSpc>
                <a:spcPts val="1625"/>
              </a:lnSpc>
            </a:pPr>
            <a:r>
              <a:rPr sz="1250" b="0" i="0" lang="tr-TR" kern="100">
                <a:solidFill>
                  <a:srgbClr val="1F2A4A"/>
                </a:solidFill>
                <a:latin typeface="Calibri"/>
              </a:rPr>
              <a:t>Akropolis tepesi ve Parthenon Tapınağı</a:t>
            </a:r>
          </a:p>
        </p:txBody>
      </p:sp>
      <p:grpSp>
        <p:nvGrpSpPr>
          <p:cNvPr id="10" name="Adım 1 grubu"/>
          <p:cNvGrpSpPr/>
          <p:nvPr/>
        </p:nvGrpSpPr>
        <p:grpSpPr>
          <a:xfrm>
            <a:off x="3476625" y="1885355"/>
            <a:ext cx="2638425" cy="4188102"/>
            <a:chOff x="3476625" y="1885355"/>
            <a:chExt cx="2638425" cy="4188102"/>
          </a:xfrm>
        </p:grpSpPr>
        <p:pic>
          <p:nvPicPr>
            <p:cNvPr id="11" name="Görsel 11" descr="Aleksandr Nevski Katedrali, Sofya"/>
            <p:cNvPicPr>
              <a:picLocks noChangeAspect="1"/>
            </p:cNvPicPr>
            <p:nvPr/>
          </p:nvPicPr>
          <p:blipFill>
            <a:blip r:embed="rId3"/>
            <a:srcRect l="6876" r="6876"/>
            <a:stretch>
              <a:fillRect/>
            </a:stretch>
          </p:blipFill>
          <p:spPr>
            <a:xfrm>
              <a:off x="3476625" y="1885355"/>
              <a:ext cx="2524125" cy="3658195"/>
            </a:xfrm>
            <a:prstGeom prst="roundRect">
              <a:avLst>
                <a:gd name="adj" fmla="val 6037"/>
              </a:avLst>
            </a:prstGeom>
          </p:spPr>
        </p:pic>
        <p:sp>
          <p:nvSpPr>
            <p:cNvPr id="12" name="Şekil 12"/>
            <p:cNvSpPr/>
            <p:nvPr/>
          </p:nvSpPr>
          <p:spPr>
            <a:xfrm>
              <a:off x="3775968" y="5299075"/>
              <a:ext cx="2161282" cy="180975"/>
            </a:xfrm>
            <a:prstGeom prst="roundRect">
              <a:avLst>
                <a:gd name="adj" fmla="val 35087"/>
              </a:avLst>
            </a:prstGeom>
            <a:solidFill>
              <a:srgbClr val="0A1228">
                <a:alpha val="66000"/>
              </a:srgbClr>
            </a:solidFill>
            <a:ln>
              <a:noFill/>
            </a:ln>
          </p:spPr>
          <p:txBody>
            <a:bodyPr rtlCol="0" anchor="ctr"/>
            <a:lstStyle/>
            <a:p>
              <a:pPr algn="ctr"/>
            </a:p>
          </p:txBody>
        </p:sp>
        <p:sp>
          <p:nvSpPr>
            <p:cNvPr id="13" name="Metin 13"/>
            <p:cNvSpPr txBox="1"/>
            <p:nvPr/>
          </p:nvSpPr>
          <p:spPr>
            <a:xfrm>
              <a:off x="3852168" y="5303838"/>
              <a:ext cx="2262882" cy="123825"/>
            </a:xfrm>
            <a:prstGeom prst="rect">
              <a:avLst/>
            </a:prstGeom>
            <a:noFill/>
          </p:spPr>
          <p:txBody>
            <a:bodyPr wrap="none" lIns="0" rIns="0" tIns="0" bIns="0" anchor="t">
              <a:noAutofit/>
            </a:bodyPr>
            <a:lstStyle/>
            <a:p>
              <a:pPr algn="l">
                <a:lnSpc>
                  <a:spcPts val="975"/>
                </a:lnSpc>
              </a:pPr>
              <a:r>
                <a:rPr sz="750" b="1" i="0" lang="tr-TR" kern="100" spc="8">
                  <a:solidFill>
                    <a:srgbClr val="F3F6FD"/>
                  </a:solidFill>
                  <a:latin typeface="Calibri"/>
                </a:rPr>
                <a:t>Matti Blume · CC BY-SA 4.0 · Wikimedia Commons</a:t>
              </a:r>
            </a:p>
          </p:txBody>
        </p:sp>
        <p:sp>
          <p:nvSpPr>
            <p:cNvPr id="14" name="Metin 14"/>
            <p:cNvSpPr txBox="1"/>
            <p:nvPr/>
          </p:nvSpPr>
          <p:spPr>
            <a:xfrm>
              <a:off x="3476625" y="5640388"/>
              <a:ext cx="2625328" cy="220662"/>
            </a:xfrm>
            <a:prstGeom prst="rect">
              <a:avLst/>
            </a:prstGeom>
            <a:noFill/>
          </p:spPr>
          <p:txBody>
            <a:bodyPr wrap="square" lIns="0" rIns="0" tIns="0" bIns="0" anchor="t">
              <a:noAutofit/>
            </a:bodyPr>
            <a:lstStyle/>
            <a:p>
              <a:pPr algn="l">
                <a:lnSpc>
                  <a:spcPts val="1725"/>
                </a:lnSpc>
              </a:pPr>
              <a:r>
                <a:rPr sz="1500" b="1" i="0" lang="tr-TR" kern="100">
                  <a:solidFill>
                    <a:srgbClr val="14234B"/>
                  </a:solidFill>
                  <a:latin typeface="Cambria"/>
                </a:rPr>
                <a:t>Sofya · Bulgaristan</a:t>
              </a:r>
            </a:p>
          </p:txBody>
        </p:sp>
        <p:sp>
          <p:nvSpPr>
            <p:cNvPr id="15" name="Metin 15"/>
            <p:cNvSpPr txBox="1"/>
            <p:nvPr/>
          </p:nvSpPr>
          <p:spPr>
            <a:xfrm>
              <a:off x="3476625" y="5867082"/>
              <a:ext cx="2625328" cy="206375"/>
            </a:xfrm>
            <a:prstGeom prst="rect">
              <a:avLst/>
            </a:prstGeom>
            <a:noFill/>
          </p:spPr>
          <p:txBody>
            <a:bodyPr wrap="square" lIns="0" rIns="0" tIns="0" bIns="0" anchor="t">
              <a:noAutofit/>
            </a:bodyPr>
            <a:lstStyle/>
            <a:p>
              <a:pPr algn="l">
                <a:lnSpc>
                  <a:spcPts val="1625"/>
                </a:lnSpc>
              </a:pPr>
              <a:r>
                <a:rPr sz="1250" b="0" i="0" lang="tr-TR" kern="100">
                  <a:solidFill>
                    <a:srgbClr val="1F2A4A"/>
                  </a:solidFill>
                  <a:latin typeface="Calibri"/>
                </a:rPr>
                <a:t>Aleksandr Nevski Katedrali</a:t>
              </a:r>
            </a:p>
          </p:txBody>
        </p:sp>
      </p:grpSp>
      <p:grpSp>
        <p:nvGrpSpPr>
          <p:cNvPr id="16" name="Adım 2 grubu"/>
          <p:cNvGrpSpPr/>
          <p:nvPr/>
        </p:nvGrpSpPr>
        <p:grpSpPr>
          <a:xfrm>
            <a:off x="6191250" y="1885355"/>
            <a:ext cx="2638425" cy="4188102"/>
            <a:chOff x="6191250" y="1885355"/>
            <a:chExt cx="2638425" cy="4188102"/>
          </a:xfrm>
        </p:grpSpPr>
        <p:pic>
          <p:nvPicPr>
            <p:cNvPr id="17" name="Görsel 17" descr="Narikala Kalesi ve eski şehir, Tiflis"/>
            <p:cNvPicPr>
              <a:picLocks noChangeAspect="1"/>
            </p:cNvPicPr>
            <p:nvPr/>
          </p:nvPicPr>
          <p:blipFill>
            <a:blip r:embed="rId4"/>
            <a:srcRect l="15365" r="15365"/>
            <a:stretch>
              <a:fillRect/>
            </a:stretch>
          </p:blipFill>
          <p:spPr>
            <a:xfrm>
              <a:off x="6191250" y="1885355"/>
              <a:ext cx="2524125" cy="3658195"/>
            </a:xfrm>
            <a:prstGeom prst="roundRect">
              <a:avLst>
                <a:gd name="adj" fmla="val 6037"/>
              </a:avLst>
            </a:prstGeom>
          </p:spPr>
        </p:pic>
        <p:sp>
          <p:nvSpPr>
            <p:cNvPr id="18" name="Şekil 18"/>
            <p:cNvSpPr/>
            <p:nvPr/>
          </p:nvSpPr>
          <p:spPr>
            <a:xfrm>
              <a:off x="6511330" y="5299075"/>
              <a:ext cx="2140545" cy="180975"/>
            </a:xfrm>
            <a:prstGeom prst="roundRect">
              <a:avLst>
                <a:gd name="adj" fmla="val 35087"/>
              </a:avLst>
            </a:prstGeom>
            <a:solidFill>
              <a:srgbClr val="0A1228">
                <a:alpha val="66000"/>
              </a:srgbClr>
            </a:solidFill>
            <a:ln>
              <a:noFill/>
            </a:ln>
          </p:spPr>
          <p:txBody>
            <a:bodyPr rtlCol="0" anchor="ctr"/>
            <a:lstStyle/>
            <a:p>
              <a:pPr algn="ctr"/>
            </a:p>
          </p:txBody>
        </p:sp>
        <p:sp>
          <p:nvSpPr>
            <p:cNvPr id="19" name="Metin 19"/>
            <p:cNvSpPr txBox="1"/>
            <p:nvPr/>
          </p:nvSpPr>
          <p:spPr>
            <a:xfrm>
              <a:off x="6587530" y="5303838"/>
              <a:ext cx="2242145" cy="123825"/>
            </a:xfrm>
            <a:prstGeom prst="rect">
              <a:avLst/>
            </a:prstGeom>
            <a:noFill/>
          </p:spPr>
          <p:txBody>
            <a:bodyPr wrap="none" lIns="0" rIns="0" tIns="0" bIns="0" anchor="t">
              <a:noAutofit/>
            </a:bodyPr>
            <a:lstStyle/>
            <a:p>
              <a:pPr algn="l">
                <a:lnSpc>
                  <a:spcPts val="975"/>
                </a:lnSpc>
              </a:pPr>
              <a:r>
                <a:rPr sz="750" b="1" i="0" lang="tr-TR" kern="100" spc="8">
                  <a:solidFill>
                    <a:srgbClr val="F3F6FD"/>
                  </a:solidFill>
                  <a:latin typeface="Calibri"/>
                </a:rPr>
                <a:t>LeontinaVarlamonva · CC0 · Wikimedia Commons</a:t>
              </a:r>
            </a:p>
          </p:txBody>
        </p:sp>
        <p:sp>
          <p:nvSpPr>
            <p:cNvPr id="20" name="Metin 20"/>
            <p:cNvSpPr txBox="1"/>
            <p:nvPr/>
          </p:nvSpPr>
          <p:spPr>
            <a:xfrm>
              <a:off x="6191250" y="5640388"/>
              <a:ext cx="2625328" cy="220662"/>
            </a:xfrm>
            <a:prstGeom prst="rect">
              <a:avLst/>
            </a:prstGeom>
            <a:noFill/>
          </p:spPr>
          <p:txBody>
            <a:bodyPr wrap="square" lIns="0" rIns="0" tIns="0" bIns="0" anchor="t">
              <a:noAutofit/>
            </a:bodyPr>
            <a:lstStyle/>
            <a:p>
              <a:pPr algn="l">
                <a:lnSpc>
                  <a:spcPts val="1725"/>
                </a:lnSpc>
              </a:pPr>
              <a:r>
                <a:rPr sz="1500" b="1" i="0" lang="tr-TR" kern="100">
                  <a:solidFill>
                    <a:srgbClr val="14234B"/>
                  </a:solidFill>
                  <a:latin typeface="Cambria"/>
                </a:rPr>
                <a:t>Tiflis · Gürcistan</a:t>
              </a:r>
            </a:p>
          </p:txBody>
        </p:sp>
        <p:sp>
          <p:nvSpPr>
            <p:cNvPr id="21" name="Metin 21"/>
            <p:cNvSpPr txBox="1"/>
            <p:nvPr/>
          </p:nvSpPr>
          <p:spPr>
            <a:xfrm>
              <a:off x="6191250" y="5867082"/>
              <a:ext cx="2625328" cy="206375"/>
            </a:xfrm>
            <a:prstGeom prst="rect">
              <a:avLst/>
            </a:prstGeom>
            <a:noFill/>
          </p:spPr>
          <p:txBody>
            <a:bodyPr wrap="square" lIns="0" rIns="0" tIns="0" bIns="0" anchor="t">
              <a:noAutofit/>
            </a:bodyPr>
            <a:lstStyle/>
            <a:p>
              <a:pPr algn="l">
                <a:lnSpc>
                  <a:spcPts val="1625"/>
                </a:lnSpc>
              </a:pPr>
              <a:r>
                <a:rPr sz="1250" b="0" i="0" lang="tr-TR" kern="100">
                  <a:solidFill>
                    <a:srgbClr val="1F2A4A"/>
                  </a:solidFill>
                  <a:latin typeface="Calibri"/>
                </a:rPr>
                <a:t>Narikala Kalesi ve eski şehir</a:t>
              </a:r>
            </a:p>
          </p:txBody>
        </p:sp>
      </p:grpSp>
      <p:grpSp>
        <p:nvGrpSpPr>
          <p:cNvPr id="22" name="Adım 3 grubu"/>
          <p:cNvGrpSpPr/>
          <p:nvPr/>
        </p:nvGrpSpPr>
        <p:grpSpPr>
          <a:xfrm>
            <a:off x="8905875" y="1885355"/>
            <a:ext cx="2658963" cy="4164291"/>
            <a:chOff x="8905875" y="1885355"/>
            <a:chExt cx="2658963" cy="4164291"/>
          </a:xfrm>
        </p:grpSpPr>
        <p:pic>
          <p:nvPicPr>
            <p:cNvPr id="23" name="Görsel 23" descr="Cumhuriyet Meydanı ve Hükûmet Binası, Erivan"/>
            <p:cNvPicPr>
              <a:picLocks noChangeAspect="1"/>
            </p:cNvPicPr>
            <p:nvPr/>
          </p:nvPicPr>
          <p:blipFill>
            <a:blip r:embed="rId5"/>
            <a:srcRect l="25720" r="25720"/>
            <a:stretch>
              <a:fillRect/>
            </a:stretch>
          </p:blipFill>
          <p:spPr>
            <a:xfrm>
              <a:off x="8905875" y="1885355"/>
              <a:ext cx="2524125" cy="3451820"/>
            </a:xfrm>
            <a:prstGeom prst="roundRect">
              <a:avLst>
                <a:gd name="adj" fmla="val 6037"/>
              </a:avLst>
            </a:prstGeom>
          </p:spPr>
        </p:pic>
        <p:sp>
          <p:nvSpPr>
            <p:cNvPr id="24" name="Şekil 24"/>
            <p:cNvSpPr/>
            <p:nvPr/>
          </p:nvSpPr>
          <p:spPr>
            <a:xfrm>
              <a:off x="8969375" y="5092700"/>
              <a:ext cx="2397125" cy="180975"/>
            </a:xfrm>
            <a:prstGeom prst="roundRect">
              <a:avLst>
                <a:gd name="adj" fmla="val 35087"/>
              </a:avLst>
            </a:prstGeom>
            <a:solidFill>
              <a:srgbClr val="0A1228">
                <a:alpha val="66000"/>
              </a:srgbClr>
            </a:solidFill>
            <a:ln>
              <a:noFill/>
            </a:ln>
          </p:spPr>
          <p:txBody>
            <a:bodyPr rtlCol="0" anchor="ctr"/>
            <a:lstStyle/>
            <a:p>
              <a:pPr algn="ctr"/>
            </a:p>
          </p:txBody>
        </p:sp>
        <p:sp>
          <p:nvSpPr>
            <p:cNvPr id="25" name="Metin 25"/>
            <p:cNvSpPr txBox="1"/>
            <p:nvPr/>
          </p:nvSpPr>
          <p:spPr>
            <a:xfrm>
              <a:off x="9045575" y="5097462"/>
              <a:ext cx="2519263" cy="123825"/>
            </a:xfrm>
            <a:prstGeom prst="rect">
              <a:avLst/>
            </a:prstGeom>
            <a:noFill/>
          </p:spPr>
          <p:txBody>
            <a:bodyPr wrap="none" lIns="0" rIns="0" tIns="0" bIns="0" anchor="t">
              <a:noAutofit/>
            </a:bodyPr>
            <a:lstStyle/>
            <a:p>
              <a:pPr algn="l">
                <a:lnSpc>
                  <a:spcPts val="975"/>
                </a:lnSpc>
              </a:pPr>
              <a:r>
                <a:rPr sz="750" b="1" i="0" lang="tr-TR" kern="100" spc="8">
                  <a:solidFill>
                    <a:srgbClr val="F3F6FD"/>
                  </a:solidFill>
                  <a:latin typeface="Calibri"/>
                </a:rPr>
                <a:t>Vyacheslav Argenberg · CC BY 4.0 · Wikimedia Commons</a:t>
              </a:r>
            </a:p>
          </p:txBody>
        </p:sp>
        <p:sp>
          <p:nvSpPr>
            <p:cNvPr id="26" name="Metin 26"/>
            <p:cNvSpPr txBox="1"/>
            <p:nvPr/>
          </p:nvSpPr>
          <p:spPr>
            <a:xfrm>
              <a:off x="8905875" y="5434012"/>
              <a:ext cx="2625328" cy="220662"/>
            </a:xfrm>
            <a:prstGeom prst="rect">
              <a:avLst/>
            </a:prstGeom>
            <a:noFill/>
          </p:spPr>
          <p:txBody>
            <a:bodyPr wrap="square" lIns="0" rIns="0" tIns="0" bIns="0" anchor="t">
              <a:noAutofit/>
            </a:bodyPr>
            <a:lstStyle/>
            <a:p>
              <a:pPr algn="l">
                <a:lnSpc>
                  <a:spcPts val="1725"/>
                </a:lnSpc>
              </a:pPr>
              <a:r>
                <a:rPr sz="1500" b="1" i="0" lang="tr-TR" kern="100">
                  <a:solidFill>
                    <a:srgbClr val="14234B"/>
                  </a:solidFill>
                  <a:latin typeface="Cambria"/>
                </a:rPr>
                <a:t>Erivan · Ermenistan</a:t>
              </a:r>
            </a:p>
          </p:txBody>
        </p:sp>
        <p:sp>
          <p:nvSpPr>
            <p:cNvPr id="27" name="Metin 27"/>
            <p:cNvSpPr txBox="1"/>
            <p:nvPr/>
          </p:nvSpPr>
          <p:spPr>
            <a:xfrm>
              <a:off x="8905875" y="5660708"/>
              <a:ext cx="2625328" cy="388938"/>
            </a:xfrm>
            <a:prstGeom prst="rect">
              <a:avLst/>
            </a:prstGeom>
            <a:noFill/>
          </p:spPr>
          <p:txBody>
            <a:bodyPr wrap="square" lIns="0" rIns="0" tIns="0" bIns="0" anchor="t">
              <a:noAutofit/>
            </a:bodyPr>
            <a:lstStyle/>
            <a:p>
              <a:pPr algn="l">
                <a:lnSpc>
                  <a:spcPts val="1625"/>
                </a:lnSpc>
              </a:pPr>
              <a:r>
                <a:rPr sz="1250" b="0" i="0" lang="tr-TR" kern="100">
                  <a:solidFill>
                    <a:srgbClr val="1F2A4A"/>
                  </a:solidFill>
                  <a:latin typeface="Calibri"/>
                </a:rPr>
                <a:t>Cumhuriyet Meydanı ve Hükûmet Binası</a:t>
              </a:r>
            </a:p>
          </p:txBody>
        </p:sp>
      </p:grpSp>
      <p:sp>
        <p:nvSpPr>
          <p:cNvPr id="28" name="Metin 28"/>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29" name="Metin 29"/>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40</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50"/>
                                        <p:tgtEl>
                                          <p:spTgt spid="10"/>
                                        </p:tgtEl>
                                      </p:cBhvr>
                                    </p:animEffect>
                                    <p:anim calcmode="lin" valueType="num">
                                      <p:cBhvr>
                                        <p:cTn id="8" dur="550" fill="hold"/>
                                        <p:tgtEl>
                                          <p:spTgt spid="10"/>
                                        </p:tgtEl>
                                        <p:attrNameLst>
                                          <p:attrName>ppt_x</p:attrName>
                                        </p:attrNameLst>
                                      </p:cBhvr>
                                      <p:tavLst>
                                        <p:tav tm="0">
                                          <p:val>
                                            <p:strVal val="#ppt_x"/>
                                          </p:val>
                                        </p:tav>
                                        <p:tav tm="100000">
                                          <p:val>
                                            <p:strVal val="#ppt_x"/>
                                          </p:val>
                                        </p:tav>
                                      </p:tavLst>
                                    </p:anim>
                                    <p:anim calcmode="lin" valueType="num">
                                      <p:cBhvr>
                                        <p:cTn id="9" dur="550" decel="100000" fill="hold"/>
                                        <p:tgtEl>
                                          <p:spTgt spid="10"/>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50"/>
                                        <p:tgtEl>
                                          <p:spTgt spid="16"/>
                                        </p:tgtEl>
                                      </p:cBhvr>
                                    </p:animEffect>
                                    <p:anim calcmode="lin" valueType="num">
                                      <p:cBhvr>
                                        <p:cTn id="15" dur="550" fill="hold"/>
                                        <p:tgtEl>
                                          <p:spTgt spid="16"/>
                                        </p:tgtEl>
                                        <p:attrNameLst>
                                          <p:attrName>ppt_x</p:attrName>
                                        </p:attrNameLst>
                                      </p:cBhvr>
                                      <p:tavLst>
                                        <p:tav tm="0">
                                          <p:val>
                                            <p:strVal val="#ppt_x"/>
                                          </p:val>
                                        </p:tav>
                                        <p:tav tm="100000">
                                          <p:val>
                                            <p:strVal val="#ppt_x"/>
                                          </p:val>
                                        </p:tav>
                                      </p:tavLst>
                                    </p:anim>
                                    <p:anim calcmode="lin" valueType="num">
                                      <p:cBhvr>
                                        <p:cTn id="16" dur="550" decel="100000" fill="hold"/>
                                        <p:tgtEl>
                                          <p:spTgt spid="16"/>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50"/>
                                        <p:tgtEl>
                                          <p:spTgt spid="22"/>
                                        </p:tgtEl>
                                      </p:cBhvr>
                                    </p:animEffect>
                                    <p:anim calcmode="lin" valueType="num">
                                      <p:cBhvr>
                                        <p:cTn id="22" dur="550" fill="hold"/>
                                        <p:tgtEl>
                                          <p:spTgt spid="22"/>
                                        </p:tgtEl>
                                        <p:attrNameLst>
                                          <p:attrName>ppt_x</p:attrName>
                                        </p:attrNameLst>
                                      </p:cBhvr>
                                      <p:tavLst>
                                        <p:tav tm="0">
                                          <p:val>
                                            <p:strVal val="#ppt_x"/>
                                          </p:val>
                                        </p:tav>
                                        <p:tav tm="100000">
                                          <p:val>
                                            <p:strVal val="#ppt_x"/>
                                          </p:val>
                                        </p:tav>
                                      </p:tavLst>
                                    </p:anim>
                                    <p:anim calcmode="lin" valueType="num">
                                      <p:cBhvr>
                                        <p:cTn id="23" dur="550" decel="100000" fill="hold"/>
                                        <p:tgtEl>
                                          <p:spTgt spid="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GÖRSEL KAYNAK · BAŞKENTLER</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Komşu başkentler: Bakü’den Şam’a</a:t>
            </a:r>
          </a:p>
        </p:txBody>
      </p:sp>
      <p:pic>
        <p:nvPicPr>
          <p:cNvPr id="4" name="Görsel 4" descr="Kız Kalesi, İçerişehir, Bakü"/>
          <p:cNvPicPr>
            <a:picLocks noChangeAspect="1"/>
          </p:cNvPicPr>
          <p:nvPr/>
        </p:nvPicPr>
        <p:blipFill>
          <a:blip r:embed="rId2"/>
          <a:srcRect t="5492" b="5492"/>
          <a:stretch>
            <a:fillRect/>
          </a:stretch>
        </p:blipFill>
        <p:spPr>
          <a:xfrm>
            <a:off x="762000" y="1435298"/>
            <a:ext cx="2524125" cy="3371652"/>
          </a:xfrm>
          <a:prstGeom prst="roundRect">
            <a:avLst>
              <a:gd name="adj" fmla="val 6037"/>
            </a:avLst>
          </a:prstGeom>
        </p:spPr>
      </p:pic>
      <p:sp>
        <p:nvSpPr>
          <p:cNvPr id="5" name="Şekil 5"/>
          <p:cNvSpPr/>
          <p:nvPr/>
        </p:nvSpPr>
        <p:spPr>
          <a:xfrm>
            <a:off x="1279525" y="4562475"/>
            <a:ext cx="1943100" cy="180975"/>
          </a:xfrm>
          <a:prstGeom prst="roundRect">
            <a:avLst>
              <a:gd name="adj" fmla="val 35087"/>
            </a:avLst>
          </a:prstGeom>
          <a:solidFill>
            <a:srgbClr val="0A1228">
              <a:alpha val="66000"/>
            </a:srgbClr>
          </a:solidFill>
          <a:ln>
            <a:noFill/>
          </a:ln>
        </p:spPr>
        <p:txBody>
          <a:bodyPr rtlCol="0" anchor="ctr"/>
          <a:lstStyle/>
          <a:p>
            <a:pPr algn="ctr"/>
          </a:p>
        </p:txBody>
      </p:sp>
      <p:sp>
        <p:nvSpPr>
          <p:cNvPr id="6" name="Metin 6"/>
          <p:cNvSpPr txBox="1"/>
          <p:nvPr/>
        </p:nvSpPr>
        <p:spPr>
          <a:xfrm>
            <a:off x="1355725" y="4567238"/>
            <a:ext cx="2044700" cy="123825"/>
          </a:xfrm>
          <a:prstGeom prst="rect">
            <a:avLst/>
          </a:prstGeom>
          <a:noFill/>
        </p:spPr>
        <p:txBody>
          <a:bodyPr wrap="none" lIns="0" rIns="0" tIns="0" bIns="0" anchor="t">
            <a:noAutofit/>
          </a:bodyPr>
          <a:lstStyle/>
          <a:p>
            <a:pPr algn="l">
              <a:lnSpc>
                <a:spcPts val="975"/>
              </a:lnSpc>
            </a:pPr>
            <a:r>
              <a:rPr sz="750" b="1" i="0" lang="tr-TR" kern="100" spc="8">
                <a:solidFill>
                  <a:srgbClr val="F3F6FD"/>
                </a:solidFill>
                <a:latin typeface="Calibri"/>
              </a:rPr>
              <a:t>AlixSaz · CC BY-SA 4.0 · Wikimedia Commons</a:t>
            </a:r>
          </a:p>
        </p:txBody>
      </p:sp>
      <p:sp>
        <p:nvSpPr>
          <p:cNvPr id="7" name="Metin 7"/>
          <p:cNvSpPr txBox="1"/>
          <p:nvPr/>
        </p:nvSpPr>
        <p:spPr>
          <a:xfrm>
            <a:off x="762000" y="4903788"/>
            <a:ext cx="2625328" cy="220662"/>
          </a:xfrm>
          <a:prstGeom prst="rect">
            <a:avLst/>
          </a:prstGeom>
          <a:noFill/>
        </p:spPr>
        <p:txBody>
          <a:bodyPr wrap="square" lIns="0" rIns="0" tIns="0" bIns="0" anchor="t">
            <a:noAutofit/>
          </a:bodyPr>
          <a:lstStyle/>
          <a:p>
            <a:pPr algn="l">
              <a:lnSpc>
                <a:spcPts val="1725"/>
              </a:lnSpc>
            </a:pPr>
            <a:r>
              <a:rPr sz="1500" b="1" i="0" lang="tr-TR" kern="100">
                <a:solidFill>
                  <a:srgbClr val="14234B"/>
                </a:solidFill>
                <a:latin typeface="Cambria"/>
              </a:rPr>
              <a:t>Bakü · Azerbaycan</a:t>
            </a:r>
          </a:p>
        </p:txBody>
      </p:sp>
      <p:sp>
        <p:nvSpPr>
          <p:cNvPr id="8" name="Metin 8"/>
          <p:cNvSpPr txBox="1"/>
          <p:nvPr/>
        </p:nvSpPr>
        <p:spPr>
          <a:xfrm>
            <a:off x="762000" y="5130482"/>
            <a:ext cx="2625328" cy="206375"/>
          </a:xfrm>
          <a:prstGeom prst="rect">
            <a:avLst/>
          </a:prstGeom>
          <a:noFill/>
        </p:spPr>
        <p:txBody>
          <a:bodyPr wrap="square" lIns="0" rIns="0" tIns="0" bIns="0" anchor="t">
            <a:noAutofit/>
          </a:bodyPr>
          <a:lstStyle/>
          <a:p>
            <a:pPr algn="l">
              <a:lnSpc>
                <a:spcPts val="1625"/>
              </a:lnSpc>
            </a:pPr>
            <a:r>
              <a:rPr sz="1250" b="0" i="0" lang="tr-TR" kern="100">
                <a:solidFill>
                  <a:srgbClr val="1F2A4A"/>
                </a:solidFill>
                <a:latin typeface="Calibri"/>
              </a:rPr>
              <a:t>Eski şehir İçerişehir’deki Kız Kalesi</a:t>
            </a:r>
          </a:p>
        </p:txBody>
      </p:sp>
      <p:grpSp>
        <p:nvGrpSpPr>
          <p:cNvPr id="9" name="Adım 1 grubu"/>
          <p:cNvGrpSpPr/>
          <p:nvPr/>
        </p:nvGrpSpPr>
        <p:grpSpPr>
          <a:xfrm>
            <a:off x="3476625" y="1435298"/>
            <a:ext cx="2638425" cy="3901559"/>
            <a:chOff x="3476625" y="1435298"/>
            <a:chExt cx="2638425" cy="3901559"/>
          </a:xfrm>
        </p:grpSpPr>
        <p:pic>
          <p:nvPicPr>
            <p:cNvPr id="10" name="Görsel 10" descr="Azadi (Özgürlük) Kulesi, Tahran"/>
            <p:cNvPicPr>
              <a:picLocks noChangeAspect="1"/>
            </p:cNvPicPr>
            <p:nvPr/>
          </p:nvPicPr>
          <p:blipFill>
            <a:blip r:embed="rId3"/>
            <a:srcRect l="25026" r="25026"/>
            <a:stretch>
              <a:fillRect/>
            </a:stretch>
          </p:blipFill>
          <p:spPr>
            <a:xfrm>
              <a:off x="3476625" y="1435298"/>
              <a:ext cx="2524125" cy="3371652"/>
            </a:xfrm>
            <a:prstGeom prst="roundRect">
              <a:avLst>
                <a:gd name="adj" fmla="val 6037"/>
              </a:avLst>
            </a:prstGeom>
          </p:spPr>
        </p:pic>
        <p:sp>
          <p:nvSpPr>
            <p:cNvPr id="11" name="Şekil 11"/>
            <p:cNvSpPr/>
            <p:nvPr/>
          </p:nvSpPr>
          <p:spPr>
            <a:xfrm>
              <a:off x="3620691" y="4562475"/>
              <a:ext cx="2316559" cy="180975"/>
            </a:xfrm>
            <a:prstGeom prst="roundRect">
              <a:avLst>
                <a:gd name="adj" fmla="val 35087"/>
              </a:avLst>
            </a:prstGeom>
            <a:solidFill>
              <a:srgbClr val="0A1228">
                <a:alpha val="66000"/>
              </a:srgbClr>
            </a:solidFill>
            <a:ln>
              <a:noFill/>
            </a:ln>
          </p:spPr>
          <p:txBody>
            <a:bodyPr rtlCol="0" anchor="ctr"/>
            <a:lstStyle/>
            <a:p>
              <a:pPr algn="ctr"/>
            </a:p>
          </p:txBody>
        </p:sp>
        <p:sp>
          <p:nvSpPr>
            <p:cNvPr id="12" name="Metin 12"/>
            <p:cNvSpPr txBox="1"/>
            <p:nvPr/>
          </p:nvSpPr>
          <p:spPr>
            <a:xfrm>
              <a:off x="3696891" y="4567238"/>
              <a:ext cx="2418159" cy="123825"/>
            </a:xfrm>
            <a:prstGeom prst="rect">
              <a:avLst/>
            </a:prstGeom>
            <a:noFill/>
          </p:spPr>
          <p:txBody>
            <a:bodyPr wrap="none" lIns="0" rIns="0" tIns="0" bIns="0" anchor="t">
              <a:noAutofit/>
            </a:bodyPr>
            <a:lstStyle/>
            <a:p>
              <a:pPr algn="l">
                <a:lnSpc>
                  <a:spcPts val="975"/>
                </a:lnSpc>
              </a:pPr>
              <a:r>
                <a:rPr sz="750" b="1" i="0" lang="tr-TR" kern="100" spc="8">
                  <a:solidFill>
                    <a:srgbClr val="F3F6FD"/>
                  </a:solidFill>
                  <a:latin typeface="Calibri"/>
                </a:rPr>
                <a:t>Bernard Gagnon · CC BY-SA 4.0 · Wikimedia Commons</a:t>
              </a:r>
            </a:p>
          </p:txBody>
        </p:sp>
        <p:sp>
          <p:nvSpPr>
            <p:cNvPr id="13" name="Metin 13"/>
            <p:cNvSpPr txBox="1"/>
            <p:nvPr/>
          </p:nvSpPr>
          <p:spPr>
            <a:xfrm>
              <a:off x="3476625" y="4903788"/>
              <a:ext cx="2625328" cy="220662"/>
            </a:xfrm>
            <a:prstGeom prst="rect">
              <a:avLst/>
            </a:prstGeom>
            <a:noFill/>
          </p:spPr>
          <p:txBody>
            <a:bodyPr wrap="square" lIns="0" rIns="0" tIns="0" bIns="0" anchor="t">
              <a:noAutofit/>
            </a:bodyPr>
            <a:lstStyle/>
            <a:p>
              <a:pPr algn="l">
                <a:lnSpc>
                  <a:spcPts val="1725"/>
                </a:lnSpc>
              </a:pPr>
              <a:r>
                <a:rPr sz="1500" b="1" i="0" lang="tr-TR" kern="100">
                  <a:solidFill>
                    <a:srgbClr val="14234B"/>
                  </a:solidFill>
                  <a:latin typeface="Cambria"/>
                </a:rPr>
                <a:t>Tahran · İran</a:t>
              </a:r>
            </a:p>
          </p:txBody>
        </p:sp>
        <p:sp>
          <p:nvSpPr>
            <p:cNvPr id="14" name="Metin 14"/>
            <p:cNvSpPr txBox="1"/>
            <p:nvPr/>
          </p:nvSpPr>
          <p:spPr>
            <a:xfrm>
              <a:off x="3476625" y="5130482"/>
              <a:ext cx="2625328" cy="206375"/>
            </a:xfrm>
            <a:prstGeom prst="rect">
              <a:avLst/>
            </a:prstGeom>
            <a:noFill/>
          </p:spPr>
          <p:txBody>
            <a:bodyPr wrap="square" lIns="0" rIns="0" tIns="0" bIns="0" anchor="t">
              <a:noAutofit/>
            </a:bodyPr>
            <a:lstStyle/>
            <a:p>
              <a:pPr algn="l">
                <a:lnSpc>
                  <a:spcPts val="1625"/>
                </a:lnSpc>
              </a:pPr>
              <a:r>
                <a:rPr sz="1250" b="0" i="0" lang="tr-TR" kern="100">
                  <a:solidFill>
                    <a:srgbClr val="1F2A4A"/>
                  </a:solidFill>
                  <a:latin typeface="Calibri"/>
                </a:rPr>
                <a:t>Azadi (Özgürlük) Kulesi</a:t>
              </a:r>
            </a:p>
          </p:txBody>
        </p:sp>
      </p:grpSp>
      <p:grpSp>
        <p:nvGrpSpPr>
          <p:cNvPr id="15" name="Adım 2 grubu"/>
          <p:cNvGrpSpPr/>
          <p:nvPr/>
        </p:nvGrpSpPr>
        <p:grpSpPr>
          <a:xfrm>
            <a:off x="6191250" y="1435298"/>
            <a:ext cx="2638425" cy="3901559"/>
            <a:chOff x="6191250" y="1435298"/>
            <a:chExt cx="2638425" cy="3901559"/>
          </a:xfrm>
        </p:grpSpPr>
        <p:pic>
          <p:nvPicPr>
            <p:cNvPr id="16" name="Görsel 16" descr="Müstansıriye Medresesi’nin avlusu, Bağdat"/>
            <p:cNvPicPr>
              <a:picLocks noChangeAspect="1"/>
            </p:cNvPicPr>
            <p:nvPr/>
          </p:nvPicPr>
          <p:blipFill>
            <a:blip r:embed="rId4"/>
            <a:srcRect l="25143" r="25143"/>
            <a:stretch>
              <a:fillRect/>
            </a:stretch>
          </p:blipFill>
          <p:spPr>
            <a:xfrm>
              <a:off x="6191250" y="1435298"/>
              <a:ext cx="2524125" cy="3371652"/>
            </a:xfrm>
            <a:prstGeom prst="roundRect">
              <a:avLst>
                <a:gd name="adj" fmla="val 6037"/>
              </a:avLst>
            </a:prstGeom>
          </p:spPr>
        </p:pic>
        <p:sp>
          <p:nvSpPr>
            <p:cNvPr id="17" name="Şekil 17"/>
            <p:cNvSpPr/>
            <p:nvPr/>
          </p:nvSpPr>
          <p:spPr>
            <a:xfrm>
              <a:off x="6499126" y="4562475"/>
              <a:ext cx="2152749" cy="180975"/>
            </a:xfrm>
            <a:prstGeom prst="roundRect">
              <a:avLst>
                <a:gd name="adj" fmla="val 35087"/>
              </a:avLst>
            </a:prstGeom>
            <a:solidFill>
              <a:srgbClr val="0A1228">
                <a:alpha val="66000"/>
              </a:srgbClr>
            </a:solidFill>
            <a:ln>
              <a:noFill/>
            </a:ln>
          </p:spPr>
          <p:txBody>
            <a:bodyPr rtlCol="0" anchor="ctr"/>
            <a:lstStyle/>
            <a:p>
              <a:pPr algn="ctr"/>
            </a:p>
          </p:txBody>
        </p:sp>
        <p:sp>
          <p:nvSpPr>
            <p:cNvPr id="18" name="Metin 18"/>
            <p:cNvSpPr txBox="1"/>
            <p:nvPr/>
          </p:nvSpPr>
          <p:spPr>
            <a:xfrm>
              <a:off x="6575326" y="4567238"/>
              <a:ext cx="2254349" cy="123825"/>
            </a:xfrm>
            <a:prstGeom prst="rect">
              <a:avLst/>
            </a:prstGeom>
            <a:noFill/>
          </p:spPr>
          <p:txBody>
            <a:bodyPr wrap="none" lIns="0" rIns="0" tIns="0" bIns="0" anchor="t">
              <a:noAutofit/>
            </a:bodyPr>
            <a:lstStyle/>
            <a:p>
              <a:pPr algn="l">
                <a:lnSpc>
                  <a:spcPts val="975"/>
                </a:lnSpc>
              </a:pPr>
              <a:r>
                <a:rPr sz="750" b="1" i="0" lang="tr-TR" kern="100" spc="8">
                  <a:solidFill>
                    <a:srgbClr val="F3F6FD"/>
                  </a:solidFill>
                  <a:latin typeface="Calibri"/>
                </a:rPr>
                <a:t>Taisir Mahdi · CC BY-SA 4.0 · Wikimedia Commons</a:t>
              </a:r>
            </a:p>
          </p:txBody>
        </p:sp>
        <p:sp>
          <p:nvSpPr>
            <p:cNvPr id="19" name="Metin 19"/>
            <p:cNvSpPr txBox="1"/>
            <p:nvPr/>
          </p:nvSpPr>
          <p:spPr>
            <a:xfrm>
              <a:off x="6191250" y="4903788"/>
              <a:ext cx="2625328" cy="220662"/>
            </a:xfrm>
            <a:prstGeom prst="rect">
              <a:avLst/>
            </a:prstGeom>
            <a:noFill/>
          </p:spPr>
          <p:txBody>
            <a:bodyPr wrap="square" lIns="0" rIns="0" tIns="0" bIns="0" anchor="t">
              <a:noAutofit/>
            </a:bodyPr>
            <a:lstStyle/>
            <a:p>
              <a:pPr algn="l">
                <a:lnSpc>
                  <a:spcPts val="1725"/>
                </a:lnSpc>
              </a:pPr>
              <a:r>
                <a:rPr sz="1500" b="1" i="0" lang="tr-TR" kern="100">
                  <a:solidFill>
                    <a:srgbClr val="14234B"/>
                  </a:solidFill>
                  <a:latin typeface="Cambria"/>
                </a:rPr>
                <a:t>Bağdat · Irak</a:t>
              </a:r>
            </a:p>
          </p:txBody>
        </p:sp>
        <p:sp>
          <p:nvSpPr>
            <p:cNvPr id="20" name="Metin 20"/>
            <p:cNvSpPr txBox="1"/>
            <p:nvPr/>
          </p:nvSpPr>
          <p:spPr>
            <a:xfrm>
              <a:off x="6191250" y="5130482"/>
              <a:ext cx="2625328" cy="206375"/>
            </a:xfrm>
            <a:prstGeom prst="rect">
              <a:avLst/>
            </a:prstGeom>
            <a:noFill/>
          </p:spPr>
          <p:txBody>
            <a:bodyPr wrap="square" lIns="0" rIns="0" tIns="0" bIns="0" anchor="t">
              <a:noAutofit/>
            </a:bodyPr>
            <a:lstStyle/>
            <a:p>
              <a:pPr algn="l">
                <a:lnSpc>
                  <a:spcPts val="1625"/>
                </a:lnSpc>
              </a:pPr>
              <a:r>
                <a:rPr sz="1250" b="0" i="0" lang="tr-TR" kern="100">
                  <a:solidFill>
                    <a:srgbClr val="1F2A4A"/>
                  </a:solidFill>
                  <a:latin typeface="Calibri"/>
                </a:rPr>
                <a:t>Müstansıriye Medresesi (13. yüzyıl)</a:t>
              </a:r>
            </a:p>
          </p:txBody>
        </p:sp>
      </p:grpSp>
      <p:grpSp>
        <p:nvGrpSpPr>
          <p:cNvPr id="21" name="Adım 3 grubu"/>
          <p:cNvGrpSpPr/>
          <p:nvPr/>
        </p:nvGrpSpPr>
        <p:grpSpPr>
          <a:xfrm>
            <a:off x="8905875" y="1435298"/>
            <a:ext cx="2658963" cy="3901559"/>
            <a:chOff x="8905875" y="1435298"/>
            <a:chExt cx="2658963" cy="3901559"/>
          </a:xfrm>
        </p:grpSpPr>
        <p:pic>
          <p:nvPicPr>
            <p:cNvPr id="22" name="Görsel 22" descr="Emevi Camii’nin avlusu, Şam"/>
            <p:cNvPicPr>
              <a:picLocks noChangeAspect="1"/>
            </p:cNvPicPr>
            <p:nvPr/>
          </p:nvPicPr>
          <p:blipFill>
            <a:blip r:embed="rId5"/>
            <a:srcRect l="18885" r="18885"/>
            <a:stretch>
              <a:fillRect/>
            </a:stretch>
          </p:blipFill>
          <p:spPr>
            <a:xfrm>
              <a:off x="8905875" y="1435298"/>
              <a:ext cx="2524125" cy="3371652"/>
            </a:xfrm>
            <a:prstGeom prst="roundRect">
              <a:avLst>
                <a:gd name="adj" fmla="val 6037"/>
              </a:avLst>
            </a:prstGeom>
          </p:spPr>
        </p:pic>
        <p:sp>
          <p:nvSpPr>
            <p:cNvPr id="23" name="Şekil 23"/>
            <p:cNvSpPr/>
            <p:nvPr/>
          </p:nvSpPr>
          <p:spPr>
            <a:xfrm>
              <a:off x="8969375" y="4562475"/>
              <a:ext cx="2397125" cy="180975"/>
            </a:xfrm>
            <a:prstGeom prst="roundRect">
              <a:avLst>
                <a:gd name="adj" fmla="val 35087"/>
              </a:avLst>
            </a:prstGeom>
            <a:solidFill>
              <a:srgbClr val="0A1228">
                <a:alpha val="66000"/>
              </a:srgbClr>
            </a:solidFill>
            <a:ln>
              <a:noFill/>
            </a:ln>
          </p:spPr>
          <p:txBody>
            <a:bodyPr rtlCol="0" anchor="ctr"/>
            <a:lstStyle/>
            <a:p>
              <a:pPr algn="ctr"/>
            </a:p>
          </p:txBody>
        </p:sp>
        <p:sp>
          <p:nvSpPr>
            <p:cNvPr id="24" name="Metin 24"/>
            <p:cNvSpPr txBox="1"/>
            <p:nvPr/>
          </p:nvSpPr>
          <p:spPr>
            <a:xfrm>
              <a:off x="9045575" y="4567238"/>
              <a:ext cx="2519263" cy="123825"/>
            </a:xfrm>
            <a:prstGeom prst="rect">
              <a:avLst/>
            </a:prstGeom>
            <a:noFill/>
          </p:spPr>
          <p:txBody>
            <a:bodyPr wrap="none" lIns="0" rIns="0" tIns="0" bIns="0" anchor="t">
              <a:noAutofit/>
            </a:bodyPr>
            <a:lstStyle/>
            <a:p>
              <a:pPr algn="l">
                <a:lnSpc>
                  <a:spcPts val="975"/>
                </a:lnSpc>
              </a:pPr>
              <a:r>
                <a:rPr sz="750" b="1" i="0" lang="tr-TR" kern="100" spc="8">
                  <a:solidFill>
                    <a:srgbClr val="F3F6FD"/>
                  </a:solidFill>
                  <a:latin typeface="Calibri"/>
                </a:rPr>
                <a:t>Vyacheslav Argenberg · CC BY 4.0 · Wikimedia Commons</a:t>
              </a:r>
            </a:p>
          </p:txBody>
        </p:sp>
        <p:sp>
          <p:nvSpPr>
            <p:cNvPr id="25" name="Metin 25"/>
            <p:cNvSpPr txBox="1"/>
            <p:nvPr/>
          </p:nvSpPr>
          <p:spPr>
            <a:xfrm>
              <a:off x="8905875" y="4903788"/>
              <a:ext cx="2625328" cy="220662"/>
            </a:xfrm>
            <a:prstGeom prst="rect">
              <a:avLst/>
            </a:prstGeom>
            <a:noFill/>
          </p:spPr>
          <p:txBody>
            <a:bodyPr wrap="square" lIns="0" rIns="0" tIns="0" bIns="0" anchor="t">
              <a:noAutofit/>
            </a:bodyPr>
            <a:lstStyle/>
            <a:p>
              <a:pPr algn="l">
                <a:lnSpc>
                  <a:spcPts val="1725"/>
                </a:lnSpc>
              </a:pPr>
              <a:r>
                <a:rPr sz="1500" b="1" i="0" lang="tr-TR" kern="100">
                  <a:solidFill>
                    <a:srgbClr val="14234B"/>
                  </a:solidFill>
                  <a:latin typeface="Cambria"/>
                </a:rPr>
                <a:t>Şam · Suriye</a:t>
              </a:r>
            </a:p>
          </p:txBody>
        </p:sp>
        <p:sp>
          <p:nvSpPr>
            <p:cNvPr id="26" name="Metin 26"/>
            <p:cNvSpPr txBox="1"/>
            <p:nvPr/>
          </p:nvSpPr>
          <p:spPr>
            <a:xfrm>
              <a:off x="8905875" y="5130482"/>
              <a:ext cx="2625328" cy="206375"/>
            </a:xfrm>
            <a:prstGeom prst="rect">
              <a:avLst/>
            </a:prstGeom>
            <a:noFill/>
          </p:spPr>
          <p:txBody>
            <a:bodyPr wrap="square" lIns="0" rIns="0" tIns="0" bIns="0" anchor="t">
              <a:noAutofit/>
            </a:bodyPr>
            <a:lstStyle/>
            <a:p>
              <a:pPr algn="l">
                <a:lnSpc>
                  <a:spcPts val="1625"/>
                </a:lnSpc>
              </a:pPr>
              <a:r>
                <a:rPr sz="1250" b="0" i="0" lang="tr-TR" kern="100">
                  <a:solidFill>
                    <a:srgbClr val="1F2A4A"/>
                  </a:solidFill>
                  <a:latin typeface="Calibri"/>
                </a:rPr>
                <a:t>Emevi Camii’nin avlusu</a:t>
              </a:r>
            </a:p>
          </p:txBody>
        </p:sp>
      </p:grpSp>
      <p:grpSp>
        <p:nvGrpSpPr>
          <p:cNvPr id="27" name="Adım 4 grubu"/>
          <p:cNvGrpSpPr/>
          <p:nvPr/>
        </p:nvGrpSpPr>
        <p:grpSpPr>
          <a:xfrm>
            <a:off x="762000" y="5537200"/>
            <a:ext cx="10668000" cy="571500"/>
            <a:chOff x="762000" y="5537200"/>
            <a:chExt cx="10668000" cy="571500"/>
          </a:xfrm>
        </p:grpSpPr>
        <p:sp>
          <p:nvSpPr>
            <p:cNvPr id="28" name="Şekil 28"/>
            <p:cNvSpPr/>
            <p:nvPr/>
          </p:nvSpPr>
          <p:spPr>
            <a:xfrm>
              <a:off x="762000" y="5537200"/>
              <a:ext cx="10668000" cy="571500"/>
            </a:xfrm>
            <a:prstGeom prst="roundRect">
              <a:avLst>
                <a:gd name="adj" fmla="val 24444"/>
              </a:avLst>
            </a:prstGeom>
            <a:solidFill>
              <a:srgbClr val="DCF0EF"/>
            </a:solidFill>
            <a:ln>
              <a:noFill/>
            </a:ln>
          </p:spPr>
          <p:txBody>
            <a:bodyPr rtlCol="0" anchor="ctr"/>
            <a:lstStyle/>
            <a:p>
              <a:pPr algn="ctr"/>
            </a:p>
          </p:txBody>
        </p:sp>
        <p:pic>
          <p:nvPicPr>
            <p:cNvPr id="29" name="Görsel 29" descr="83ab3f37d32a.png"/>
            <p:cNvPicPr>
              <a:picLocks noChangeAspect="1"/>
            </p:cNvPicPr>
            <p:nvPr/>
          </p:nvPicPr>
          <p:blipFill>
            <a:blip r:embed="rId6"/>
            <a:stretch>
              <a:fillRect/>
            </a:stretch>
          </p:blipFill>
          <p:spPr>
            <a:xfrm>
              <a:off x="952500" y="5676900"/>
              <a:ext cx="292100" cy="292100"/>
            </a:xfrm>
            <a:prstGeom prst="rect">
              <a:avLst/>
            </a:prstGeom>
          </p:spPr>
        </p:pic>
        <p:sp>
          <p:nvSpPr>
            <p:cNvPr id="30" name="Metin 30"/>
            <p:cNvSpPr txBox="1"/>
            <p:nvPr/>
          </p:nvSpPr>
          <p:spPr>
            <a:xfrm>
              <a:off x="1384300" y="5648960"/>
              <a:ext cx="7720256"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Bu sekiz başkentten hangisini görmek isterdin? Onu hangi kaynaklardan araştırırsın?</a:t>
              </a:r>
            </a:p>
          </p:txBody>
        </p:sp>
      </p:grpSp>
      <p:sp>
        <p:nvSpPr>
          <p:cNvPr id="31" name="Metin 31"/>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2" name="Metin 32"/>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41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50"/>
                                        <p:tgtEl>
                                          <p:spTgt spid="15"/>
                                        </p:tgtEl>
                                      </p:cBhvr>
                                    </p:animEffect>
                                    <p:anim calcmode="lin" valueType="num">
                                      <p:cBhvr>
                                        <p:cTn id="15" dur="550" fill="hold"/>
                                        <p:tgtEl>
                                          <p:spTgt spid="15"/>
                                        </p:tgtEl>
                                        <p:attrNameLst>
                                          <p:attrName>ppt_x</p:attrName>
                                        </p:attrNameLst>
                                      </p:cBhvr>
                                      <p:tavLst>
                                        <p:tav tm="0">
                                          <p:val>
                                            <p:strVal val="#ppt_x"/>
                                          </p:val>
                                        </p:tav>
                                        <p:tav tm="100000">
                                          <p:val>
                                            <p:strVal val="#ppt_x"/>
                                          </p:val>
                                        </p:tav>
                                      </p:tavLst>
                                    </p:anim>
                                    <p:anim calcmode="lin" valueType="num">
                                      <p:cBhvr>
                                        <p:cTn id="16"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ETKİNLİK · BAYRAKLAR</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Bayrak bilmecesi: Hangi komşumuz?</a:t>
            </a:r>
          </a:p>
        </p:txBody>
      </p:sp>
      <p:sp>
        <p:nvSpPr>
          <p:cNvPr id="4" name="Şekil 4"/>
          <p:cNvSpPr/>
          <p:nvPr/>
        </p:nvSpPr>
        <p:spPr>
          <a:xfrm>
            <a:off x="762000" y="1435298"/>
            <a:ext cx="3454400" cy="4673402"/>
          </a:xfrm>
          <a:prstGeom prst="roundRect">
            <a:avLst>
              <a:gd name="adj" fmla="val 4779"/>
            </a:avLst>
          </a:prstGeom>
          <a:solidFill>
            <a:srgbClr val="EEF3FA"/>
          </a:solidFill>
          <a:ln>
            <a:noFill/>
          </a:ln>
        </p:spPr>
        <p:txBody>
          <a:bodyPr rtlCol="0" anchor="ctr"/>
          <a:lstStyle/>
          <a:p>
            <a:pPr algn="ctr"/>
          </a:p>
        </p:txBody>
      </p:sp>
      <p:sp>
        <p:nvSpPr>
          <p:cNvPr id="5" name="Şekil 5"/>
          <p:cNvSpPr/>
          <p:nvPr/>
        </p:nvSpPr>
        <p:spPr>
          <a:xfrm>
            <a:off x="965200" y="1625798"/>
            <a:ext cx="520700" cy="520700"/>
          </a:xfrm>
          <a:prstGeom prst="star8">
            <a:avLst/>
          </a:prstGeom>
          <a:solidFill>
            <a:srgbClr val="0D7C7F"/>
          </a:solidFill>
          <a:ln>
            <a:noFill/>
          </a:ln>
        </p:spPr>
        <p:txBody>
          <a:bodyPr rtlCol="0" anchor="ctr"/>
          <a:lstStyle/>
          <a:p>
            <a:pPr algn="ctr"/>
          </a:p>
        </p:txBody>
      </p:sp>
      <p:pic>
        <p:nvPicPr>
          <p:cNvPr id="6" name="Görsel 6" descr="4861ead6b744.png"/>
          <p:cNvPicPr>
            <a:picLocks noChangeAspect="1"/>
          </p:cNvPicPr>
          <p:nvPr/>
        </p:nvPicPr>
        <p:blipFill>
          <a:blip r:embed="rId2"/>
          <a:stretch>
            <a:fillRect/>
          </a:stretch>
        </p:blipFill>
        <p:spPr>
          <a:xfrm>
            <a:off x="1098550" y="1759148"/>
            <a:ext cx="254000" cy="254000"/>
          </a:xfrm>
          <a:prstGeom prst="rect">
            <a:avLst/>
          </a:prstGeom>
        </p:spPr>
      </p:pic>
      <p:sp>
        <p:nvSpPr>
          <p:cNvPr id="7" name="Metin 7"/>
          <p:cNvSpPr txBox="1"/>
          <p:nvPr/>
        </p:nvSpPr>
        <p:spPr>
          <a:xfrm>
            <a:off x="9652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BAYRAK 1</a:t>
            </a:r>
          </a:p>
        </p:txBody>
      </p:sp>
      <p:sp>
        <p:nvSpPr>
          <p:cNvPr id="8" name="Metin 8"/>
          <p:cNvSpPr txBox="1"/>
          <p:nvPr/>
        </p:nvSpPr>
        <p:spPr>
          <a:xfrm>
            <a:off x="9652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Mavi ve beyaz</a:t>
            </a:r>
          </a:p>
        </p:txBody>
      </p:sp>
      <p:sp>
        <p:nvSpPr>
          <p:cNvPr id="9" name="Metin 9"/>
          <p:cNvSpPr txBox="1"/>
          <p:nvPr/>
        </p:nvSpPr>
        <p:spPr>
          <a:xfrm>
            <a:off x="965200" y="2869193"/>
            <a:ext cx="3162300" cy="823532"/>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Mavi ve beyaz yatay çizgiler; sol üst köşede mavi zemin üzerinde beyaz bir haç.</a:t>
            </a:r>
          </a:p>
        </p:txBody>
      </p:sp>
      <p:grpSp>
        <p:nvGrpSpPr>
          <p:cNvPr id="10" name="Adım 1 grubu"/>
          <p:cNvGrpSpPr/>
          <p:nvPr/>
        </p:nvGrpSpPr>
        <p:grpSpPr>
          <a:xfrm>
            <a:off x="965200" y="3874988"/>
            <a:ext cx="3048000" cy="539055"/>
            <a:chOff x="965200" y="3874988"/>
            <a:chExt cx="3048000" cy="539055"/>
          </a:xfrm>
        </p:grpSpPr>
        <p:sp>
          <p:nvSpPr>
            <p:cNvPr id="11" name="Şekil 11"/>
            <p:cNvSpPr/>
            <p:nvPr/>
          </p:nvSpPr>
          <p:spPr>
            <a:xfrm>
              <a:off x="965200" y="3874988"/>
              <a:ext cx="304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12" name="Görsel 12" descr="7de94e269374.png"/>
            <p:cNvPicPr>
              <a:picLocks noChangeAspect="1"/>
            </p:cNvPicPr>
            <p:nvPr/>
          </p:nvPicPr>
          <p:blipFill>
            <a:blip r:embed="rId3"/>
            <a:stretch>
              <a:fillRect/>
            </a:stretch>
          </p:blipFill>
          <p:spPr>
            <a:xfrm>
              <a:off x="1149350" y="4008338"/>
              <a:ext cx="254000" cy="254000"/>
            </a:xfrm>
            <a:prstGeom prst="rect">
              <a:avLst/>
            </a:prstGeom>
          </p:spPr>
        </p:pic>
        <p:sp>
          <p:nvSpPr>
            <p:cNvPr id="13" name="Metin 13"/>
            <p:cNvSpPr txBox="1"/>
            <p:nvPr/>
          </p:nvSpPr>
          <p:spPr>
            <a:xfrm>
              <a:off x="1517650" y="3962682"/>
              <a:ext cx="1020718"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Yunanistan</a:t>
              </a:r>
            </a:p>
          </p:txBody>
        </p:sp>
      </p:grpSp>
      <p:grpSp>
        <p:nvGrpSpPr>
          <p:cNvPr id="14" name="Adım 2 grubu"/>
          <p:cNvGrpSpPr/>
          <p:nvPr/>
        </p:nvGrpSpPr>
        <p:grpSpPr>
          <a:xfrm>
            <a:off x="4368800" y="1435298"/>
            <a:ext cx="3454400" cy="4673402"/>
            <a:chOff x="4368800" y="1435298"/>
            <a:chExt cx="3454400" cy="4673402"/>
          </a:xfrm>
        </p:grpSpPr>
        <p:sp>
          <p:nvSpPr>
            <p:cNvPr id="15" name="Şekil 15"/>
            <p:cNvSpPr/>
            <p:nvPr/>
          </p:nvSpPr>
          <p:spPr>
            <a:xfrm>
              <a:off x="4368800" y="1435298"/>
              <a:ext cx="3454400" cy="4673402"/>
            </a:xfrm>
            <a:prstGeom prst="roundRect">
              <a:avLst>
                <a:gd name="adj" fmla="val 4779"/>
              </a:avLst>
            </a:prstGeom>
            <a:solidFill>
              <a:srgbClr val="EEF3FA"/>
            </a:solidFill>
            <a:ln>
              <a:noFill/>
            </a:ln>
          </p:spPr>
          <p:txBody>
            <a:bodyPr rtlCol="0" anchor="ctr"/>
            <a:lstStyle/>
            <a:p>
              <a:pPr algn="ctr"/>
            </a:p>
          </p:txBody>
        </p:sp>
        <p:sp>
          <p:nvSpPr>
            <p:cNvPr id="16" name="Şekil 16"/>
            <p:cNvSpPr/>
            <p:nvPr/>
          </p:nvSpPr>
          <p:spPr>
            <a:xfrm>
              <a:off x="4572000" y="1625798"/>
              <a:ext cx="520700" cy="520700"/>
            </a:xfrm>
            <a:prstGeom prst="star8">
              <a:avLst/>
            </a:prstGeom>
            <a:solidFill>
              <a:srgbClr val="0D7C7F"/>
            </a:solidFill>
            <a:ln>
              <a:noFill/>
            </a:ln>
          </p:spPr>
          <p:txBody>
            <a:bodyPr rtlCol="0" anchor="ctr"/>
            <a:lstStyle/>
            <a:p>
              <a:pPr algn="ctr"/>
            </a:p>
          </p:txBody>
        </p:sp>
        <p:pic>
          <p:nvPicPr>
            <p:cNvPr id="17" name="Görsel 17" descr="4861ead6b744.png"/>
            <p:cNvPicPr>
              <a:picLocks noChangeAspect="1"/>
            </p:cNvPicPr>
            <p:nvPr/>
          </p:nvPicPr>
          <p:blipFill>
            <a:blip r:embed="rId2"/>
            <a:stretch>
              <a:fillRect/>
            </a:stretch>
          </p:blipFill>
          <p:spPr>
            <a:xfrm>
              <a:off x="4705350" y="1759148"/>
              <a:ext cx="254000" cy="254000"/>
            </a:xfrm>
            <a:prstGeom prst="rect">
              <a:avLst/>
            </a:prstGeom>
          </p:spPr>
        </p:pic>
        <p:sp>
          <p:nvSpPr>
            <p:cNvPr id="18" name="Metin 18"/>
            <p:cNvSpPr txBox="1"/>
            <p:nvPr/>
          </p:nvSpPr>
          <p:spPr>
            <a:xfrm>
              <a:off x="45720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BAYRAK 2</a:t>
              </a:r>
            </a:p>
          </p:txBody>
        </p:sp>
        <p:sp>
          <p:nvSpPr>
            <p:cNvPr id="19" name="Metin 19"/>
            <p:cNvSpPr txBox="1"/>
            <p:nvPr/>
          </p:nvSpPr>
          <p:spPr>
            <a:xfrm>
              <a:off x="45720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Ay ve yıldız</a:t>
              </a:r>
            </a:p>
          </p:txBody>
        </p:sp>
        <p:sp>
          <p:nvSpPr>
            <p:cNvPr id="20" name="Metin 20"/>
            <p:cNvSpPr txBox="1"/>
            <p:nvPr/>
          </p:nvSpPr>
          <p:spPr>
            <a:xfrm>
              <a:off x="4572000" y="2869193"/>
              <a:ext cx="3162300"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Mavi, kırmızı, yeşil şeritler; ortada beyaz ay ve sekiz köşeli yıldız.</a:t>
              </a:r>
            </a:p>
          </p:txBody>
        </p:sp>
      </p:grpSp>
      <p:grpSp>
        <p:nvGrpSpPr>
          <p:cNvPr id="21" name="Adım 3 grubu"/>
          <p:cNvGrpSpPr/>
          <p:nvPr/>
        </p:nvGrpSpPr>
        <p:grpSpPr>
          <a:xfrm>
            <a:off x="4572000" y="3590032"/>
            <a:ext cx="3048000" cy="539055"/>
            <a:chOff x="4572000" y="3590032"/>
            <a:chExt cx="3048000" cy="539055"/>
          </a:xfrm>
        </p:grpSpPr>
        <p:sp>
          <p:nvSpPr>
            <p:cNvPr id="22" name="Şekil 22"/>
            <p:cNvSpPr/>
            <p:nvPr/>
          </p:nvSpPr>
          <p:spPr>
            <a:xfrm>
              <a:off x="4572000" y="3590032"/>
              <a:ext cx="304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23" name="Görsel 23" descr="7de94e269374.png"/>
            <p:cNvPicPr>
              <a:picLocks noChangeAspect="1"/>
            </p:cNvPicPr>
            <p:nvPr/>
          </p:nvPicPr>
          <p:blipFill>
            <a:blip r:embed="rId3"/>
            <a:stretch>
              <a:fillRect/>
            </a:stretch>
          </p:blipFill>
          <p:spPr>
            <a:xfrm>
              <a:off x="4756150" y="3723382"/>
              <a:ext cx="254000" cy="254000"/>
            </a:xfrm>
            <a:prstGeom prst="rect">
              <a:avLst/>
            </a:prstGeom>
          </p:spPr>
        </p:pic>
        <p:sp>
          <p:nvSpPr>
            <p:cNvPr id="24" name="Metin 24"/>
            <p:cNvSpPr txBox="1"/>
            <p:nvPr/>
          </p:nvSpPr>
          <p:spPr>
            <a:xfrm>
              <a:off x="5124450" y="3677726"/>
              <a:ext cx="1060482"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Azerbaycan</a:t>
              </a:r>
            </a:p>
          </p:txBody>
        </p:sp>
      </p:grpSp>
      <p:grpSp>
        <p:nvGrpSpPr>
          <p:cNvPr id="25" name="Adım 4 grubu"/>
          <p:cNvGrpSpPr/>
          <p:nvPr/>
        </p:nvGrpSpPr>
        <p:grpSpPr>
          <a:xfrm>
            <a:off x="7975600" y="1435298"/>
            <a:ext cx="3454400" cy="4673402"/>
            <a:chOff x="7975600" y="1435298"/>
            <a:chExt cx="3454400" cy="4673402"/>
          </a:xfrm>
        </p:grpSpPr>
        <p:sp>
          <p:nvSpPr>
            <p:cNvPr id="26" name="Şekil 26"/>
            <p:cNvSpPr/>
            <p:nvPr/>
          </p:nvSpPr>
          <p:spPr>
            <a:xfrm>
              <a:off x="7975600" y="1435298"/>
              <a:ext cx="3454400" cy="4673402"/>
            </a:xfrm>
            <a:prstGeom prst="roundRect">
              <a:avLst>
                <a:gd name="adj" fmla="val 4779"/>
              </a:avLst>
            </a:prstGeom>
            <a:solidFill>
              <a:srgbClr val="EEF3FA"/>
            </a:solidFill>
            <a:ln>
              <a:noFill/>
            </a:ln>
          </p:spPr>
          <p:txBody>
            <a:bodyPr rtlCol="0" anchor="ctr"/>
            <a:lstStyle/>
            <a:p>
              <a:pPr algn="ctr"/>
            </a:p>
          </p:txBody>
        </p:sp>
        <p:sp>
          <p:nvSpPr>
            <p:cNvPr id="27" name="Şekil 27"/>
            <p:cNvSpPr/>
            <p:nvPr/>
          </p:nvSpPr>
          <p:spPr>
            <a:xfrm>
              <a:off x="8178800" y="1625798"/>
              <a:ext cx="520700" cy="520700"/>
            </a:xfrm>
            <a:prstGeom prst="star8">
              <a:avLst/>
            </a:prstGeom>
            <a:solidFill>
              <a:srgbClr val="0D7C7F"/>
            </a:solidFill>
            <a:ln>
              <a:noFill/>
            </a:ln>
          </p:spPr>
          <p:txBody>
            <a:bodyPr rtlCol="0" anchor="ctr"/>
            <a:lstStyle/>
            <a:p>
              <a:pPr algn="ctr"/>
            </a:p>
          </p:txBody>
        </p:sp>
        <p:pic>
          <p:nvPicPr>
            <p:cNvPr id="28" name="Görsel 28" descr="4861ead6b744.png"/>
            <p:cNvPicPr>
              <a:picLocks noChangeAspect="1"/>
            </p:cNvPicPr>
            <p:nvPr/>
          </p:nvPicPr>
          <p:blipFill>
            <a:blip r:embed="rId2"/>
            <a:stretch>
              <a:fillRect/>
            </a:stretch>
          </p:blipFill>
          <p:spPr>
            <a:xfrm>
              <a:off x="8312150" y="1759148"/>
              <a:ext cx="254000" cy="254000"/>
            </a:xfrm>
            <a:prstGeom prst="rect">
              <a:avLst/>
            </a:prstGeom>
          </p:spPr>
        </p:pic>
        <p:sp>
          <p:nvSpPr>
            <p:cNvPr id="29" name="Metin 29"/>
            <p:cNvSpPr txBox="1"/>
            <p:nvPr/>
          </p:nvSpPr>
          <p:spPr>
            <a:xfrm>
              <a:off x="81788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BAYRAK 3</a:t>
              </a:r>
            </a:p>
          </p:txBody>
        </p:sp>
        <p:sp>
          <p:nvSpPr>
            <p:cNvPr id="30" name="Metin 30"/>
            <p:cNvSpPr txBox="1"/>
            <p:nvPr/>
          </p:nvSpPr>
          <p:spPr>
            <a:xfrm>
              <a:off x="81788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Üç renk</a:t>
              </a:r>
            </a:p>
          </p:txBody>
        </p:sp>
        <p:sp>
          <p:nvSpPr>
            <p:cNvPr id="31" name="Metin 31"/>
            <p:cNvSpPr txBox="1"/>
            <p:nvPr/>
          </p:nvSpPr>
          <p:spPr>
            <a:xfrm>
              <a:off x="8178800" y="2869193"/>
              <a:ext cx="3162300"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Yukarıdan aşağıya beyaz, yeşil ve kırmızı üç şerit.</a:t>
              </a:r>
            </a:p>
          </p:txBody>
        </p:sp>
      </p:grpSp>
      <p:grpSp>
        <p:nvGrpSpPr>
          <p:cNvPr id="32" name="Adım 5 grubu"/>
          <p:cNvGrpSpPr/>
          <p:nvPr/>
        </p:nvGrpSpPr>
        <p:grpSpPr>
          <a:xfrm>
            <a:off x="8178800" y="3590032"/>
            <a:ext cx="3048000" cy="539055"/>
            <a:chOff x="8178800" y="3590032"/>
            <a:chExt cx="3048000" cy="539055"/>
          </a:xfrm>
        </p:grpSpPr>
        <p:sp>
          <p:nvSpPr>
            <p:cNvPr id="33" name="Şekil 33"/>
            <p:cNvSpPr/>
            <p:nvPr/>
          </p:nvSpPr>
          <p:spPr>
            <a:xfrm>
              <a:off x="8178800" y="3590032"/>
              <a:ext cx="304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34" name="Görsel 34" descr="7de94e269374.png"/>
            <p:cNvPicPr>
              <a:picLocks noChangeAspect="1"/>
            </p:cNvPicPr>
            <p:nvPr/>
          </p:nvPicPr>
          <p:blipFill>
            <a:blip r:embed="rId3"/>
            <a:stretch>
              <a:fillRect/>
            </a:stretch>
          </p:blipFill>
          <p:spPr>
            <a:xfrm>
              <a:off x="8362950" y="3723382"/>
              <a:ext cx="254000" cy="254000"/>
            </a:xfrm>
            <a:prstGeom prst="rect">
              <a:avLst/>
            </a:prstGeom>
          </p:spPr>
        </p:pic>
        <p:sp>
          <p:nvSpPr>
            <p:cNvPr id="35" name="Metin 35"/>
            <p:cNvSpPr txBox="1"/>
            <p:nvPr/>
          </p:nvSpPr>
          <p:spPr>
            <a:xfrm>
              <a:off x="8731250" y="3677726"/>
              <a:ext cx="1036786"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Bulgaristan</a:t>
              </a:r>
            </a:p>
          </p:txBody>
        </p:sp>
      </p:grpSp>
      <p:sp>
        <p:nvSpPr>
          <p:cNvPr id="36" name="Metin 36"/>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7" name="Metin 37"/>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42</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50"/>
                                        <p:tgtEl>
                                          <p:spTgt spid="10"/>
                                        </p:tgtEl>
                                      </p:cBhvr>
                                    </p:animEffect>
                                    <p:anim calcmode="lin" valueType="num">
                                      <p:cBhvr>
                                        <p:cTn id="8" dur="550" fill="hold"/>
                                        <p:tgtEl>
                                          <p:spTgt spid="10"/>
                                        </p:tgtEl>
                                        <p:attrNameLst>
                                          <p:attrName>ppt_x</p:attrName>
                                        </p:attrNameLst>
                                      </p:cBhvr>
                                      <p:tavLst>
                                        <p:tav tm="0">
                                          <p:val>
                                            <p:strVal val="#ppt_x"/>
                                          </p:val>
                                        </p:tav>
                                        <p:tav tm="100000">
                                          <p:val>
                                            <p:strVal val="#ppt_x"/>
                                          </p:val>
                                        </p:tav>
                                      </p:tavLst>
                                    </p:anim>
                                    <p:anim calcmode="lin" valueType="num">
                                      <p:cBhvr>
                                        <p:cTn id="9" dur="550" decel="100000" fill="hold"/>
                                        <p:tgtEl>
                                          <p:spTgt spid="10"/>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50"/>
                                        <p:tgtEl>
                                          <p:spTgt spid="25"/>
                                        </p:tgtEl>
                                      </p:cBhvr>
                                    </p:animEffect>
                                    <p:anim calcmode="lin" valueType="num">
                                      <p:cBhvr>
                                        <p:cTn id="29" dur="550" fill="hold"/>
                                        <p:tgtEl>
                                          <p:spTgt spid="25"/>
                                        </p:tgtEl>
                                        <p:attrNameLst>
                                          <p:attrName>ppt_x</p:attrName>
                                        </p:attrNameLst>
                                      </p:cBhvr>
                                      <p:tavLst>
                                        <p:tav tm="0">
                                          <p:val>
                                            <p:strVal val="#ppt_x"/>
                                          </p:val>
                                        </p:tav>
                                        <p:tav tm="100000">
                                          <p:val>
                                            <p:strVal val="#ppt_x"/>
                                          </p:val>
                                        </p:tav>
                                      </p:tavLst>
                                    </p:anim>
                                    <p:anim calcmode="lin" valueType="num">
                                      <p:cBhvr>
                                        <p:cTn id="30" dur="550" decel="100000" fill="hold"/>
                                        <p:tgtEl>
                                          <p:spTgt spid="25"/>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50"/>
                                        <p:tgtEl>
                                          <p:spTgt spid="32"/>
                                        </p:tgtEl>
                                      </p:cBhvr>
                                    </p:animEffect>
                                    <p:anim calcmode="lin" valueType="num">
                                      <p:cBhvr>
                                        <p:cTn id="36" dur="550" fill="hold"/>
                                        <p:tgtEl>
                                          <p:spTgt spid="32"/>
                                        </p:tgtEl>
                                        <p:attrNameLst>
                                          <p:attrName>ppt_x</p:attrName>
                                        </p:attrNameLst>
                                      </p:cBhvr>
                                      <p:tavLst>
                                        <p:tav tm="0">
                                          <p:val>
                                            <p:strVal val="#ppt_x"/>
                                          </p:val>
                                        </p:tav>
                                        <p:tav tm="100000">
                                          <p:val>
                                            <p:strVal val="#ppt_x"/>
                                          </p:val>
                                        </p:tav>
                                      </p:tavLst>
                                    </p:anim>
                                    <p:anim calcmode="lin" valueType="num">
                                      <p:cBhvr>
                                        <p:cTn id="37" dur="550" decel="100000" fill="hold"/>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ETKİNLİK · BAYRAKLAR</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Bayrak bilmecesi: Devam edelim</a:t>
            </a:r>
          </a:p>
        </p:txBody>
      </p:sp>
      <p:sp>
        <p:nvSpPr>
          <p:cNvPr id="4" name="Şekil 4"/>
          <p:cNvSpPr/>
          <p:nvPr/>
        </p:nvSpPr>
        <p:spPr>
          <a:xfrm>
            <a:off x="762000" y="1435298"/>
            <a:ext cx="3454400" cy="4673402"/>
          </a:xfrm>
          <a:prstGeom prst="roundRect">
            <a:avLst>
              <a:gd name="adj" fmla="val 4779"/>
            </a:avLst>
          </a:prstGeom>
          <a:solidFill>
            <a:srgbClr val="EEF3FA"/>
          </a:solidFill>
          <a:ln>
            <a:noFill/>
          </a:ln>
        </p:spPr>
        <p:txBody>
          <a:bodyPr rtlCol="0" anchor="ctr"/>
          <a:lstStyle/>
          <a:p>
            <a:pPr algn="ctr"/>
          </a:p>
        </p:txBody>
      </p:sp>
      <p:sp>
        <p:nvSpPr>
          <p:cNvPr id="5" name="Şekil 5"/>
          <p:cNvSpPr/>
          <p:nvPr/>
        </p:nvSpPr>
        <p:spPr>
          <a:xfrm>
            <a:off x="965200" y="1625798"/>
            <a:ext cx="520700" cy="520700"/>
          </a:xfrm>
          <a:prstGeom prst="star8">
            <a:avLst/>
          </a:prstGeom>
          <a:solidFill>
            <a:srgbClr val="0D7C7F"/>
          </a:solidFill>
          <a:ln>
            <a:noFill/>
          </a:ln>
        </p:spPr>
        <p:txBody>
          <a:bodyPr rtlCol="0" anchor="ctr"/>
          <a:lstStyle/>
          <a:p>
            <a:pPr algn="ctr"/>
          </a:p>
        </p:txBody>
      </p:sp>
      <p:pic>
        <p:nvPicPr>
          <p:cNvPr id="6" name="Görsel 6" descr="4861ead6b744.png"/>
          <p:cNvPicPr>
            <a:picLocks noChangeAspect="1"/>
          </p:cNvPicPr>
          <p:nvPr/>
        </p:nvPicPr>
        <p:blipFill>
          <a:blip r:embed="rId2"/>
          <a:stretch>
            <a:fillRect/>
          </a:stretch>
        </p:blipFill>
        <p:spPr>
          <a:xfrm>
            <a:off x="1098550" y="1759148"/>
            <a:ext cx="254000" cy="254000"/>
          </a:xfrm>
          <a:prstGeom prst="rect">
            <a:avLst/>
          </a:prstGeom>
        </p:spPr>
      </p:pic>
      <p:sp>
        <p:nvSpPr>
          <p:cNvPr id="7" name="Metin 7"/>
          <p:cNvSpPr txBox="1"/>
          <p:nvPr/>
        </p:nvSpPr>
        <p:spPr>
          <a:xfrm>
            <a:off x="9652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BAYRAK 4</a:t>
            </a:r>
          </a:p>
        </p:txBody>
      </p:sp>
      <p:sp>
        <p:nvSpPr>
          <p:cNvPr id="8" name="Metin 8"/>
          <p:cNvSpPr txBox="1"/>
          <p:nvPr/>
        </p:nvSpPr>
        <p:spPr>
          <a:xfrm>
            <a:off x="9652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Turuncu şerit</a:t>
            </a:r>
          </a:p>
        </p:txBody>
      </p:sp>
      <p:sp>
        <p:nvSpPr>
          <p:cNvPr id="9" name="Metin 9"/>
          <p:cNvSpPr txBox="1"/>
          <p:nvPr/>
        </p:nvSpPr>
        <p:spPr>
          <a:xfrm>
            <a:off x="965200" y="2869193"/>
            <a:ext cx="3162300"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Yukarıdan aşağıya kırmızı, mavi ve turuncu üç şerit.</a:t>
            </a:r>
          </a:p>
        </p:txBody>
      </p:sp>
      <p:grpSp>
        <p:nvGrpSpPr>
          <p:cNvPr id="10" name="Adım 1 grubu"/>
          <p:cNvGrpSpPr/>
          <p:nvPr/>
        </p:nvGrpSpPr>
        <p:grpSpPr>
          <a:xfrm>
            <a:off x="965200" y="3590032"/>
            <a:ext cx="3048000" cy="539055"/>
            <a:chOff x="965200" y="3590032"/>
            <a:chExt cx="3048000" cy="539055"/>
          </a:xfrm>
        </p:grpSpPr>
        <p:sp>
          <p:nvSpPr>
            <p:cNvPr id="11" name="Şekil 11"/>
            <p:cNvSpPr/>
            <p:nvPr/>
          </p:nvSpPr>
          <p:spPr>
            <a:xfrm>
              <a:off x="965200" y="3590032"/>
              <a:ext cx="304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12" name="Görsel 12" descr="7de94e269374.png"/>
            <p:cNvPicPr>
              <a:picLocks noChangeAspect="1"/>
            </p:cNvPicPr>
            <p:nvPr/>
          </p:nvPicPr>
          <p:blipFill>
            <a:blip r:embed="rId3"/>
            <a:stretch>
              <a:fillRect/>
            </a:stretch>
          </p:blipFill>
          <p:spPr>
            <a:xfrm>
              <a:off x="1149350" y="3723382"/>
              <a:ext cx="254000" cy="254000"/>
            </a:xfrm>
            <a:prstGeom prst="rect">
              <a:avLst/>
            </a:prstGeom>
          </p:spPr>
        </p:pic>
        <p:sp>
          <p:nvSpPr>
            <p:cNvPr id="13" name="Metin 13"/>
            <p:cNvSpPr txBox="1"/>
            <p:nvPr/>
          </p:nvSpPr>
          <p:spPr>
            <a:xfrm>
              <a:off x="1517650" y="3677726"/>
              <a:ext cx="1047058"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Ermenistan</a:t>
              </a:r>
            </a:p>
          </p:txBody>
        </p:sp>
      </p:grpSp>
      <p:grpSp>
        <p:nvGrpSpPr>
          <p:cNvPr id="14" name="Adım 2 grubu"/>
          <p:cNvGrpSpPr/>
          <p:nvPr/>
        </p:nvGrpSpPr>
        <p:grpSpPr>
          <a:xfrm>
            <a:off x="4368800" y="1435298"/>
            <a:ext cx="3454400" cy="4673402"/>
            <a:chOff x="4368800" y="1435298"/>
            <a:chExt cx="3454400" cy="4673402"/>
          </a:xfrm>
        </p:grpSpPr>
        <p:sp>
          <p:nvSpPr>
            <p:cNvPr id="15" name="Şekil 15"/>
            <p:cNvSpPr/>
            <p:nvPr/>
          </p:nvSpPr>
          <p:spPr>
            <a:xfrm>
              <a:off x="4368800" y="1435298"/>
              <a:ext cx="3454400" cy="4673402"/>
            </a:xfrm>
            <a:prstGeom prst="roundRect">
              <a:avLst>
                <a:gd name="adj" fmla="val 4779"/>
              </a:avLst>
            </a:prstGeom>
            <a:solidFill>
              <a:srgbClr val="EEF3FA"/>
            </a:solidFill>
            <a:ln>
              <a:noFill/>
            </a:ln>
          </p:spPr>
          <p:txBody>
            <a:bodyPr rtlCol="0" anchor="ctr"/>
            <a:lstStyle/>
            <a:p>
              <a:pPr algn="ctr"/>
            </a:p>
          </p:txBody>
        </p:sp>
        <p:sp>
          <p:nvSpPr>
            <p:cNvPr id="16" name="Şekil 16"/>
            <p:cNvSpPr/>
            <p:nvPr/>
          </p:nvSpPr>
          <p:spPr>
            <a:xfrm>
              <a:off x="4572000" y="1625798"/>
              <a:ext cx="520700" cy="520700"/>
            </a:xfrm>
            <a:prstGeom prst="star8">
              <a:avLst/>
            </a:prstGeom>
            <a:solidFill>
              <a:srgbClr val="0D7C7F"/>
            </a:solidFill>
            <a:ln>
              <a:noFill/>
            </a:ln>
          </p:spPr>
          <p:txBody>
            <a:bodyPr rtlCol="0" anchor="ctr"/>
            <a:lstStyle/>
            <a:p>
              <a:pPr algn="ctr"/>
            </a:p>
          </p:txBody>
        </p:sp>
        <p:pic>
          <p:nvPicPr>
            <p:cNvPr id="17" name="Görsel 17" descr="4861ead6b744.png"/>
            <p:cNvPicPr>
              <a:picLocks noChangeAspect="1"/>
            </p:cNvPicPr>
            <p:nvPr/>
          </p:nvPicPr>
          <p:blipFill>
            <a:blip r:embed="rId2"/>
            <a:stretch>
              <a:fillRect/>
            </a:stretch>
          </p:blipFill>
          <p:spPr>
            <a:xfrm>
              <a:off x="4705350" y="1759148"/>
              <a:ext cx="254000" cy="254000"/>
            </a:xfrm>
            <a:prstGeom prst="rect">
              <a:avLst/>
            </a:prstGeom>
          </p:spPr>
        </p:pic>
        <p:sp>
          <p:nvSpPr>
            <p:cNvPr id="18" name="Metin 18"/>
            <p:cNvSpPr txBox="1"/>
            <p:nvPr/>
          </p:nvSpPr>
          <p:spPr>
            <a:xfrm>
              <a:off x="45720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BAYRAK 5</a:t>
              </a:r>
            </a:p>
          </p:txBody>
        </p:sp>
        <p:sp>
          <p:nvSpPr>
            <p:cNvPr id="19" name="Metin 19"/>
            <p:cNvSpPr txBox="1"/>
            <p:nvPr/>
          </p:nvSpPr>
          <p:spPr>
            <a:xfrm>
              <a:off x="45720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Yeşil yazı</a:t>
              </a:r>
            </a:p>
          </p:txBody>
        </p:sp>
        <p:sp>
          <p:nvSpPr>
            <p:cNvPr id="20" name="Metin 20"/>
            <p:cNvSpPr txBox="1"/>
            <p:nvPr/>
          </p:nvSpPr>
          <p:spPr>
            <a:xfrm>
              <a:off x="4572000" y="2869193"/>
              <a:ext cx="3162300"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Kırmızı, beyaz, siyah şeritler; beyaz şeridin ortasında yeşil bir yazı.</a:t>
              </a:r>
            </a:p>
          </p:txBody>
        </p:sp>
      </p:grpSp>
      <p:grpSp>
        <p:nvGrpSpPr>
          <p:cNvPr id="21" name="Adım 3 grubu"/>
          <p:cNvGrpSpPr/>
          <p:nvPr/>
        </p:nvGrpSpPr>
        <p:grpSpPr>
          <a:xfrm>
            <a:off x="4572000" y="3590032"/>
            <a:ext cx="3048000" cy="539055"/>
            <a:chOff x="4572000" y="3590032"/>
            <a:chExt cx="3048000" cy="539055"/>
          </a:xfrm>
        </p:grpSpPr>
        <p:sp>
          <p:nvSpPr>
            <p:cNvPr id="22" name="Şekil 22"/>
            <p:cNvSpPr/>
            <p:nvPr/>
          </p:nvSpPr>
          <p:spPr>
            <a:xfrm>
              <a:off x="4572000" y="3590032"/>
              <a:ext cx="304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23" name="Görsel 23" descr="7de94e269374.png"/>
            <p:cNvPicPr>
              <a:picLocks noChangeAspect="1"/>
            </p:cNvPicPr>
            <p:nvPr/>
          </p:nvPicPr>
          <p:blipFill>
            <a:blip r:embed="rId3"/>
            <a:stretch>
              <a:fillRect/>
            </a:stretch>
          </p:blipFill>
          <p:spPr>
            <a:xfrm>
              <a:off x="4756150" y="3723382"/>
              <a:ext cx="254000" cy="254000"/>
            </a:xfrm>
            <a:prstGeom prst="rect">
              <a:avLst/>
            </a:prstGeom>
          </p:spPr>
        </p:pic>
        <p:sp>
          <p:nvSpPr>
            <p:cNvPr id="24" name="Metin 24"/>
            <p:cNvSpPr txBox="1"/>
            <p:nvPr/>
          </p:nvSpPr>
          <p:spPr>
            <a:xfrm>
              <a:off x="5124450" y="3677726"/>
              <a:ext cx="376148"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Irak</a:t>
              </a:r>
            </a:p>
          </p:txBody>
        </p:sp>
      </p:grpSp>
      <p:grpSp>
        <p:nvGrpSpPr>
          <p:cNvPr id="25" name="Adım 4 grubu"/>
          <p:cNvGrpSpPr/>
          <p:nvPr/>
        </p:nvGrpSpPr>
        <p:grpSpPr>
          <a:xfrm>
            <a:off x="7975600" y="1435298"/>
            <a:ext cx="3454400" cy="4673402"/>
            <a:chOff x="7975600" y="1435298"/>
            <a:chExt cx="3454400" cy="4673402"/>
          </a:xfrm>
        </p:grpSpPr>
        <p:sp>
          <p:nvSpPr>
            <p:cNvPr id="26" name="Şekil 26"/>
            <p:cNvSpPr/>
            <p:nvPr/>
          </p:nvSpPr>
          <p:spPr>
            <a:xfrm>
              <a:off x="7975600" y="1435298"/>
              <a:ext cx="3454400" cy="4673402"/>
            </a:xfrm>
            <a:prstGeom prst="roundRect">
              <a:avLst>
                <a:gd name="adj" fmla="val 4779"/>
              </a:avLst>
            </a:prstGeom>
            <a:solidFill>
              <a:srgbClr val="EEF3FA"/>
            </a:solidFill>
            <a:ln>
              <a:noFill/>
            </a:ln>
          </p:spPr>
          <p:txBody>
            <a:bodyPr rtlCol="0" anchor="ctr"/>
            <a:lstStyle/>
            <a:p>
              <a:pPr algn="ctr"/>
            </a:p>
          </p:txBody>
        </p:sp>
        <p:sp>
          <p:nvSpPr>
            <p:cNvPr id="27" name="Şekil 27"/>
            <p:cNvSpPr/>
            <p:nvPr/>
          </p:nvSpPr>
          <p:spPr>
            <a:xfrm>
              <a:off x="8178800" y="1625798"/>
              <a:ext cx="520700" cy="520700"/>
            </a:xfrm>
            <a:prstGeom prst="star8">
              <a:avLst/>
            </a:prstGeom>
            <a:solidFill>
              <a:srgbClr val="0D7C7F"/>
            </a:solidFill>
            <a:ln>
              <a:noFill/>
            </a:ln>
          </p:spPr>
          <p:txBody>
            <a:bodyPr rtlCol="0" anchor="ctr"/>
            <a:lstStyle/>
            <a:p>
              <a:pPr algn="ctr"/>
            </a:p>
          </p:txBody>
        </p:sp>
        <p:pic>
          <p:nvPicPr>
            <p:cNvPr id="28" name="Görsel 28" descr="4861ead6b744.png"/>
            <p:cNvPicPr>
              <a:picLocks noChangeAspect="1"/>
            </p:cNvPicPr>
            <p:nvPr/>
          </p:nvPicPr>
          <p:blipFill>
            <a:blip r:embed="rId2"/>
            <a:stretch>
              <a:fillRect/>
            </a:stretch>
          </p:blipFill>
          <p:spPr>
            <a:xfrm>
              <a:off x="8312150" y="1759148"/>
              <a:ext cx="254000" cy="254000"/>
            </a:xfrm>
            <a:prstGeom prst="rect">
              <a:avLst/>
            </a:prstGeom>
          </p:spPr>
        </p:pic>
        <p:sp>
          <p:nvSpPr>
            <p:cNvPr id="29" name="Metin 29"/>
            <p:cNvSpPr txBox="1"/>
            <p:nvPr/>
          </p:nvSpPr>
          <p:spPr>
            <a:xfrm>
              <a:off x="81788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BAYRAK 6</a:t>
              </a:r>
            </a:p>
          </p:txBody>
        </p:sp>
        <p:sp>
          <p:nvSpPr>
            <p:cNvPr id="30" name="Metin 30"/>
            <p:cNvSpPr txBox="1"/>
            <p:nvPr/>
          </p:nvSpPr>
          <p:spPr>
            <a:xfrm>
              <a:off x="81788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Ortada amblem</a:t>
              </a:r>
            </a:p>
          </p:txBody>
        </p:sp>
        <p:sp>
          <p:nvSpPr>
            <p:cNvPr id="31" name="Metin 31"/>
            <p:cNvSpPr txBox="1"/>
            <p:nvPr/>
          </p:nvSpPr>
          <p:spPr>
            <a:xfrm>
              <a:off x="8178800" y="2869193"/>
              <a:ext cx="3162300"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Yeşil, beyaz, kırmızı şeritler; ortada kırmızı bir amblem.</a:t>
              </a:r>
            </a:p>
          </p:txBody>
        </p:sp>
      </p:grpSp>
      <p:grpSp>
        <p:nvGrpSpPr>
          <p:cNvPr id="32" name="Adım 5 grubu"/>
          <p:cNvGrpSpPr/>
          <p:nvPr/>
        </p:nvGrpSpPr>
        <p:grpSpPr>
          <a:xfrm>
            <a:off x="8178800" y="3590032"/>
            <a:ext cx="3048000" cy="539055"/>
            <a:chOff x="8178800" y="3590032"/>
            <a:chExt cx="3048000" cy="539055"/>
          </a:xfrm>
        </p:grpSpPr>
        <p:sp>
          <p:nvSpPr>
            <p:cNvPr id="33" name="Şekil 33"/>
            <p:cNvSpPr/>
            <p:nvPr/>
          </p:nvSpPr>
          <p:spPr>
            <a:xfrm>
              <a:off x="8178800" y="3590032"/>
              <a:ext cx="304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34" name="Görsel 34" descr="7de94e269374.png"/>
            <p:cNvPicPr>
              <a:picLocks noChangeAspect="1"/>
            </p:cNvPicPr>
            <p:nvPr/>
          </p:nvPicPr>
          <p:blipFill>
            <a:blip r:embed="rId3"/>
            <a:stretch>
              <a:fillRect/>
            </a:stretch>
          </p:blipFill>
          <p:spPr>
            <a:xfrm>
              <a:off x="8362950" y="3723382"/>
              <a:ext cx="254000" cy="254000"/>
            </a:xfrm>
            <a:prstGeom prst="rect">
              <a:avLst/>
            </a:prstGeom>
          </p:spPr>
        </p:pic>
        <p:sp>
          <p:nvSpPr>
            <p:cNvPr id="35" name="Metin 35"/>
            <p:cNvSpPr txBox="1"/>
            <p:nvPr/>
          </p:nvSpPr>
          <p:spPr>
            <a:xfrm>
              <a:off x="8731250" y="3677726"/>
              <a:ext cx="388352"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İran</a:t>
              </a:r>
            </a:p>
          </p:txBody>
        </p:sp>
      </p:grpSp>
      <p:sp>
        <p:nvSpPr>
          <p:cNvPr id="36" name="Metin 36"/>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7" name="Metin 37"/>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43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50"/>
                                        <p:tgtEl>
                                          <p:spTgt spid="10"/>
                                        </p:tgtEl>
                                      </p:cBhvr>
                                    </p:animEffect>
                                    <p:anim calcmode="lin" valueType="num">
                                      <p:cBhvr>
                                        <p:cTn id="8" dur="550" fill="hold"/>
                                        <p:tgtEl>
                                          <p:spTgt spid="10"/>
                                        </p:tgtEl>
                                        <p:attrNameLst>
                                          <p:attrName>ppt_x</p:attrName>
                                        </p:attrNameLst>
                                      </p:cBhvr>
                                      <p:tavLst>
                                        <p:tav tm="0">
                                          <p:val>
                                            <p:strVal val="#ppt_x"/>
                                          </p:val>
                                        </p:tav>
                                        <p:tav tm="100000">
                                          <p:val>
                                            <p:strVal val="#ppt_x"/>
                                          </p:val>
                                        </p:tav>
                                      </p:tavLst>
                                    </p:anim>
                                    <p:anim calcmode="lin" valueType="num">
                                      <p:cBhvr>
                                        <p:cTn id="9" dur="550" decel="100000" fill="hold"/>
                                        <p:tgtEl>
                                          <p:spTgt spid="10"/>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50"/>
                                        <p:tgtEl>
                                          <p:spTgt spid="25"/>
                                        </p:tgtEl>
                                      </p:cBhvr>
                                    </p:animEffect>
                                    <p:anim calcmode="lin" valueType="num">
                                      <p:cBhvr>
                                        <p:cTn id="29" dur="550" fill="hold"/>
                                        <p:tgtEl>
                                          <p:spTgt spid="25"/>
                                        </p:tgtEl>
                                        <p:attrNameLst>
                                          <p:attrName>ppt_x</p:attrName>
                                        </p:attrNameLst>
                                      </p:cBhvr>
                                      <p:tavLst>
                                        <p:tav tm="0">
                                          <p:val>
                                            <p:strVal val="#ppt_x"/>
                                          </p:val>
                                        </p:tav>
                                        <p:tav tm="100000">
                                          <p:val>
                                            <p:strVal val="#ppt_x"/>
                                          </p:val>
                                        </p:tav>
                                      </p:tavLst>
                                    </p:anim>
                                    <p:anim calcmode="lin" valueType="num">
                                      <p:cBhvr>
                                        <p:cTn id="30" dur="550" decel="100000" fill="hold"/>
                                        <p:tgtEl>
                                          <p:spTgt spid="25"/>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50"/>
                                        <p:tgtEl>
                                          <p:spTgt spid="32"/>
                                        </p:tgtEl>
                                      </p:cBhvr>
                                    </p:animEffect>
                                    <p:anim calcmode="lin" valueType="num">
                                      <p:cBhvr>
                                        <p:cTn id="36" dur="550" fill="hold"/>
                                        <p:tgtEl>
                                          <p:spTgt spid="32"/>
                                        </p:tgtEl>
                                        <p:attrNameLst>
                                          <p:attrName>ppt_x</p:attrName>
                                        </p:attrNameLst>
                                      </p:cBhvr>
                                      <p:tavLst>
                                        <p:tav tm="0">
                                          <p:val>
                                            <p:strVal val="#ppt_x"/>
                                          </p:val>
                                        </p:tav>
                                        <p:tav tm="100000">
                                          <p:val>
                                            <p:strVal val="#ppt_x"/>
                                          </p:val>
                                        </p:tav>
                                      </p:tavLst>
                                    </p:anim>
                                    <p:anim calcmode="lin" valueType="num">
                                      <p:cBhvr>
                                        <p:cTn id="37" dur="550" decel="100000" fill="hold"/>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4 · KOMŞULARIMIZI TANIYALIM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Komşularımızla bağlarımız</a:t>
            </a:r>
          </a:p>
        </p:txBody>
      </p:sp>
      <p:sp>
        <p:nvSpPr>
          <p:cNvPr id="4" name="Şekil 4"/>
          <p:cNvSpPr/>
          <p:nvPr/>
        </p:nvSpPr>
        <p:spPr>
          <a:xfrm>
            <a:off x="762000" y="1435298"/>
            <a:ext cx="2552700" cy="2453779"/>
          </a:xfrm>
          <a:prstGeom prst="roundRect">
            <a:avLst>
              <a:gd name="adj" fmla="val 6210"/>
            </a:avLst>
          </a:prstGeom>
          <a:solidFill>
            <a:srgbClr val="EEF3FA"/>
          </a:solidFill>
          <a:ln>
            <a:noFill/>
          </a:ln>
        </p:spPr>
        <p:txBody>
          <a:bodyPr rtlCol="0" anchor="ctr"/>
          <a:lstStyle/>
          <a:p>
            <a:pPr algn="ctr"/>
          </a:p>
        </p:txBody>
      </p:sp>
      <p:sp>
        <p:nvSpPr>
          <p:cNvPr id="5" name="Şekil 5"/>
          <p:cNvSpPr/>
          <p:nvPr/>
        </p:nvSpPr>
        <p:spPr>
          <a:xfrm>
            <a:off x="965200" y="1638498"/>
            <a:ext cx="546100" cy="546100"/>
          </a:xfrm>
          <a:prstGeom prst="star8">
            <a:avLst/>
          </a:prstGeom>
          <a:solidFill>
            <a:srgbClr val="2852B8"/>
          </a:solidFill>
          <a:ln>
            <a:noFill/>
          </a:ln>
        </p:spPr>
        <p:txBody>
          <a:bodyPr rtlCol="0" anchor="ctr"/>
          <a:lstStyle/>
          <a:p>
            <a:pPr algn="ctr"/>
          </a:p>
        </p:txBody>
      </p:sp>
      <p:pic>
        <p:nvPicPr>
          <p:cNvPr id="6" name="Görsel 6" descr="da4bb59ce1d6.png"/>
          <p:cNvPicPr>
            <a:picLocks noChangeAspect="1"/>
          </p:cNvPicPr>
          <p:nvPr/>
        </p:nvPicPr>
        <p:blipFill>
          <a:blip r:embed="rId2"/>
          <a:stretch>
            <a:fillRect/>
          </a:stretch>
        </p:blipFill>
        <p:spPr>
          <a:xfrm>
            <a:off x="1104900" y="1778198"/>
            <a:ext cx="266700" cy="266700"/>
          </a:xfrm>
          <a:prstGeom prst="rect">
            <a:avLst/>
          </a:prstGeom>
        </p:spPr>
      </p:pic>
      <p:sp>
        <p:nvSpPr>
          <p:cNvPr id="7" name="Metin 7"/>
          <p:cNvSpPr txBox="1"/>
          <p:nvPr/>
        </p:nvSpPr>
        <p:spPr>
          <a:xfrm>
            <a:off x="9652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Ticaret</a:t>
            </a:r>
          </a:p>
        </p:txBody>
      </p:sp>
      <p:sp>
        <p:nvSpPr>
          <p:cNvPr id="8" name="Metin 8"/>
          <p:cNvSpPr txBox="1"/>
          <p:nvPr/>
        </p:nvSpPr>
        <p:spPr>
          <a:xfrm>
            <a:off x="9652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Sınır kapılarından her gün yük taşıyan tırlar geçer.</a:t>
            </a:r>
          </a:p>
        </p:txBody>
      </p:sp>
      <p:grpSp>
        <p:nvGrpSpPr>
          <p:cNvPr id="9" name="Adım 1 grubu"/>
          <p:cNvGrpSpPr/>
          <p:nvPr/>
        </p:nvGrpSpPr>
        <p:grpSpPr>
          <a:xfrm>
            <a:off x="3467100" y="1435298"/>
            <a:ext cx="2552700" cy="2453779"/>
            <a:chOff x="3467100" y="1435298"/>
            <a:chExt cx="2552700" cy="2453779"/>
          </a:xfrm>
        </p:grpSpPr>
        <p:sp>
          <p:nvSpPr>
            <p:cNvPr id="10" name="Şekil 10"/>
            <p:cNvSpPr/>
            <p:nvPr/>
          </p:nvSpPr>
          <p:spPr>
            <a:xfrm>
              <a:off x="3467100" y="1435298"/>
              <a:ext cx="2552700" cy="2453779"/>
            </a:xfrm>
            <a:prstGeom prst="roundRect">
              <a:avLst>
                <a:gd name="adj" fmla="val 6210"/>
              </a:avLst>
            </a:prstGeom>
            <a:solidFill>
              <a:srgbClr val="EEF3FA"/>
            </a:solidFill>
            <a:ln>
              <a:noFill/>
            </a:ln>
          </p:spPr>
          <p:txBody>
            <a:bodyPr rtlCol="0" anchor="ctr"/>
            <a:lstStyle/>
            <a:p>
              <a:pPr algn="ctr"/>
            </a:p>
          </p:txBody>
        </p:sp>
        <p:sp>
          <p:nvSpPr>
            <p:cNvPr id="11" name="Şekil 11"/>
            <p:cNvSpPr/>
            <p:nvPr/>
          </p:nvSpPr>
          <p:spPr>
            <a:xfrm>
              <a:off x="3670300" y="1638498"/>
              <a:ext cx="546100" cy="546100"/>
            </a:xfrm>
            <a:prstGeom prst="star8">
              <a:avLst/>
            </a:prstGeom>
            <a:solidFill>
              <a:srgbClr val="DEAE45"/>
            </a:solidFill>
            <a:ln>
              <a:noFill/>
            </a:ln>
          </p:spPr>
          <p:txBody>
            <a:bodyPr rtlCol="0" anchor="ctr"/>
            <a:lstStyle/>
            <a:p>
              <a:pPr algn="ctr"/>
            </a:p>
          </p:txBody>
        </p:sp>
        <p:pic>
          <p:nvPicPr>
            <p:cNvPr id="12" name="Görsel 12" descr="472e5d0ecb05.png"/>
            <p:cNvPicPr>
              <a:picLocks noChangeAspect="1"/>
            </p:cNvPicPr>
            <p:nvPr/>
          </p:nvPicPr>
          <p:blipFill>
            <a:blip r:embed="rId3"/>
            <a:stretch>
              <a:fillRect/>
            </a:stretch>
          </p:blipFill>
          <p:spPr>
            <a:xfrm>
              <a:off x="3810000" y="1778198"/>
              <a:ext cx="266700" cy="266700"/>
            </a:xfrm>
            <a:prstGeom prst="rect">
              <a:avLst/>
            </a:prstGeom>
          </p:spPr>
        </p:pic>
        <p:sp>
          <p:nvSpPr>
            <p:cNvPr id="13" name="Metin 13"/>
            <p:cNvSpPr txBox="1"/>
            <p:nvPr/>
          </p:nvSpPr>
          <p:spPr>
            <a:xfrm>
              <a:off x="36703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Kültür ve turizm</a:t>
              </a:r>
            </a:p>
          </p:txBody>
        </p:sp>
        <p:sp>
          <p:nvSpPr>
            <p:cNvPr id="14" name="Metin 14"/>
            <p:cNvSpPr txBox="1"/>
            <p:nvPr/>
          </p:nvSpPr>
          <p:spPr>
            <a:xfrm>
              <a:off x="3670300" y="2601062"/>
              <a:ext cx="2238058" cy="747855"/>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Benzer yemeklerimiz, şarkılarımız var; birbirimizi ziyaret ederiz.</a:t>
              </a:r>
            </a:p>
          </p:txBody>
        </p:sp>
      </p:grpSp>
      <p:grpSp>
        <p:nvGrpSpPr>
          <p:cNvPr id="15" name="Adım 2 grubu"/>
          <p:cNvGrpSpPr/>
          <p:nvPr/>
        </p:nvGrpSpPr>
        <p:grpSpPr>
          <a:xfrm>
            <a:off x="6172200" y="1435298"/>
            <a:ext cx="2552700" cy="2453779"/>
            <a:chOff x="6172200" y="1435298"/>
            <a:chExt cx="2552700" cy="2453779"/>
          </a:xfrm>
        </p:grpSpPr>
        <p:sp>
          <p:nvSpPr>
            <p:cNvPr id="16" name="Şekil 16"/>
            <p:cNvSpPr/>
            <p:nvPr/>
          </p:nvSpPr>
          <p:spPr>
            <a:xfrm>
              <a:off x="6172200" y="1435298"/>
              <a:ext cx="2552700" cy="2453779"/>
            </a:xfrm>
            <a:prstGeom prst="roundRect">
              <a:avLst>
                <a:gd name="adj" fmla="val 6210"/>
              </a:avLst>
            </a:prstGeom>
            <a:solidFill>
              <a:srgbClr val="EEF3FA"/>
            </a:solidFill>
            <a:ln>
              <a:noFill/>
            </a:ln>
          </p:spPr>
          <p:txBody>
            <a:bodyPr rtlCol="0" anchor="ctr"/>
            <a:lstStyle/>
            <a:p>
              <a:pPr algn="ctr"/>
            </a:p>
          </p:txBody>
        </p:sp>
        <p:sp>
          <p:nvSpPr>
            <p:cNvPr id="17" name="Şekil 17"/>
            <p:cNvSpPr/>
            <p:nvPr/>
          </p:nvSpPr>
          <p:spPr>
            <a:xfrm>
              <a:off x="6375400" y="1638498"/>
              <a:ext cx="546100" cy="546100"/>
            </a:xfrm>
            <a:prstGeom prst="star8">
              <a:avLst/>
            </a:prstGeom>
            <a:solidFill>
              <a:srgbClr val="2852B8"/>
            </a:solidFill>
            <a:ln>
              <a:noFill/>
            </a:ln>
          </p:spPr>
          <p:txBody>
            <a:bodyPr rtlCol="0" anchor="ctr"/>
            <a:lstStyle/>
            <a:p>
              <a:pPr algn="ctr"/>
            </a:p>
          </p:txBody>
        </p:sp>
        <p:pic>
          <p:nvPicPr>
            <p:cNvPr id="18" name="Görsel 18" descr="4f3479904320.png"/>
            <p:cNvPicPr>
              <a:picLocks noChangeAspect="1"/>
            </p:cNvPicPr>
            <p:nvPr/>
          </p:nvPicPr>
          <p:blipFill>
            <a:blip r:embed="rId4"/>
            <a:stretch>
              <a:fillRect/>
            </a:stretch>
          </p:blipFill>
          <p:spPr>
            <a:xfrm>
              <a:off x="6515100" y="1778198"/>
              <a:ext cx="266700" cy="266700"/>
            </a:xfrm>
            <a:prstGeom prst="rect">
              <a:avLst/>
            </a:prstGeom>
          </p:spPr>
        </p:pic>
        <p:sp>
          <p:nvSpPr>
            <p:cNvPr id="19" name="Metin 19"/>
            <p:cNvSpPr txBox="1"/>
            <p:nvPr/>
          </p:nvSpPr>
          <p:spPr>
            <a:xfrm>
              <a:off x="63754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Ortak nehirler</a:t>
              </a:r>
            </a:p>
          </p:txBody>
        </p:sp>
        <p:sp>
          <p:nvSpPr>
            <p:cNvPr id="20" name="Metin 20"/>
            <p:cNvSpPr txBox="1"/>
            <p:nvPr/>
          </p:nvSpPr>
          <p:spPr>
            <a:xfrm>
              <a:off x="6375400" y="2601062"/>
              <a:ext cx="2238058" cy="747855"/>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Fırat ve Dicle ülkemizden doğup Suriye’ye ve Irak’a akar.</a:t>
              </a:r>
            </a:p>
          </p:txBody>
        </p:sp>
      </p:grpSp>
      <p:grpSp>
        <p:nvGrpSpPr>
          <p:cNvPr id="21" name="Adım 3 grubu"/>
          <p:cNvGrpSpPr/>
          <p:nvPr/>
        </p:nvGrpSpPr>
        <p:grpSpPr>
          <a:xfrm>
            <a:off x="8877300" y="1435298"/>
            <a:ext cx="2552700" cy="2453779"/>
            <a:chOff x="8877300" y="1435298"/>
            <a:chExt cx="2552700" cy="2453779"/>
          </a:xfrm>
        </p:grpSpPr>
        <p:sp>
          <p:nvSpPr>
            <p:cNvPr id="22" name="Şekil 22"/>
            <p:cNvSpPr/>
            <p:nvPr/>
          </p:nvSpPr>
          <p:spPr>
            <a:xfrm>
              <a:off x="8877300" y="1435298"/>
              <a:ext cx="2552700" cy="2453779"/>
            </a:xfrm>
            <a:prstGeom prst="roundRect">
              <a:avLst>
                <a:gd name="adj" fmla="val 6210"/>
              </a:avLst>
            </a:prstGeom>
            <a:solidFill>
              <a:srgbClr val="EEF3FA"/>
            </a:solidFill>
            <a:ln>
              <a:noFill/>
            </a:ln>
          </p:spPr>
          <p:txBody>
            <a:bodyPr rtlCol="0" anchor="ctr"/>
            <a:lstStyle/>
            <a:p>
              <a:pPr algn="ctr"/>
            </a:p>
          </p:txBody>
        </p:sp>
        <p:sp>
          <p:nvSpPr>
            <p:cNvPr id="23" name="Şekil 23"/>
            <p:cNvSpPr/>
            <p:nvPr/>
          </p:nvSpPr>
          <p:spPr>
            <a:xfrm>
              <a:off x="9080500" y="1638498"/>
              <a:ext cx="546100" cy="546100"/>
            </a:xfrm>
            <a:prstGeom prst="star8">
              <a:avLst/>
            </a:prstGeom>
            <a:solidFill>
              <a:srgbClr val="0D7C7F"/>
            </a:solidFill>
            <a:ln>
              <a:noFill/>
            </a:ln>
          </p:spPr>
          <p:txBody>
            <a:bodyPr rtlCol="0" anchor="ctr"/>
            <a:lstStyle/>
            <a:p>
              <a:pPr algn="ctr"/>
            </a:p>
          </p:txBody>
        </p:sp>
        <p:pic>
          <p:nvPicPr>
            <p:cNvPr id="24" name="Görsel 24" descr="32ee0e992293.png"/>
            <p:cNvPicPr>
              <a:picLocks noChangeAspect="1"/>
            </p:cNvPicPr>
            <p:nvPr/>
          </p:nvPicPr>
          <p:blipFill>
            <a:blip r:embed="rId5"/>
            <a:stretch>
              <a:fillRect/>
            </a:stretch>
          </p:blipFill>
          <p:spPr>
            <a:xfrm>
              <a:off x="9220200" y="1778198"/>
              <a:ext cx="266700" cy="266700"/>
            </a:xfrm>
            <a:prstGeom prst="rect">
              <a:avLst/>
            </a:prstGeom>
          </p:spPr>
        </p:pic>
        <p:sp>
          <p:nvSpPr>
            <p:cNvPr id="25" name="Metin 25"/>
            <p:cNvSpPr txBox="1"/>
            <p:nvPr/>
          </p:nvSpPr>
          <p:spPr>
            <a:xfrm>
              <a:off x="90805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Yardımlaşma</a:t>
              </a:r>
            </a:p>
          </p:txBody>
        </p:sp>
        <p:sp>
          <p:nvSpPr>
            <p:cNvPr id="26" name="Metin 26"/>
            <p:cNvSpPr txBox="1"/>
            <p:nvPr/>
          </p:nvSpPr>
          <p:spPr>
            <a:xfrm>
              <a:off x="9080500" y="2601062"/>
              <a:ext cx="2238058" cy="1007610"/>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1999 depremlerinde Türkiye ve Yunanistan birbirine yardım ekibi gönderdi.</a:t>
              </a:r>
            </a:p>
          </p:txBody>
        </p:sp>
      </p:grpSp>
      <p:grpSp>
        <p:nvGrpSpPr>
          <p:cNvPr id="27" name="Adım 4 grubu"/>
          <p:cNvGrpSpPr/>
          <p:nvPr/>
        </p:nvGrpSpPr>
        <p:grpSpPr>
          <a:xfrm>
            <a:off x="762000" y="4054177"/>
            <a:ext cx="10668000" cy="571500"/>
            <a:chOff x="762000" y="4054177"/>
            <a:chExt cx="10668000" cy="571500"/>
          </a:xfrm>
        </p:grpSpPr>
        <p:sp>
          <p:nvSpPr>
            <p:cNvPr id="28" name="Şekil 28"/>
            <p:cNvSpPr/>
            <p:nvPr/>
          </p:nvSpPr>
          <p:spPr>
            <a:xfrm>
              <a:off x="762000" y="4054177"/>
              <a:ext cx="10668000" cy="571500"/>
            </a:xfrm>
            <a:prstGeom prst="roundRect">
              <a:avLst>
                <a:gd name="adj" fmla="val 24444"/>
              </a:avLst>
            </a:prstGeom>
            <a:solidFill>
              <a:srgbClr val="DCF0EF"/>
            </a:solidFill>
            <a:ln>
              <a:noFill/>
            </a:ln>
          </p:spPr>
          <p:txBody>
            <a:bodyPr rtlCol="0" anchor="ctr"/>
            <a:lstStyle/>
            <a:p>
              <a:pPr algn="ctr"/>
            </a:p>
          </p:txBody>
        </p:sp>
        <p:pic>
          <p:nvPicPr>
            <p:cNvPr id="29" name="Görsel 29" descr="83ab3f37d32a.png"/>
            <p:cNvPicPr>
              <a:picLocks noChangeAspect="1"/>
            </p:cNvPicPr>
            <p:nvPr/>
          </p:nvPicPr>
          <p:blipFill>
            <a:blip r:embed="rId6"/>
            <a:stretch>
              <a:fillRect/>
            </a:stretch>
          </p:blipFill>
          <p:spPr>
            <a:xfrm>
              <a:off x="952500" y="4193877"/>
              <a:ext cx="292100" cy="292100"/>
            </a:xfrm>
            <a:prstGeom prst="rect">
              <a:avLst/>
            </a:prstGeom>
          </p:spPr>
        </p:pic>
        <p:sp>
          <p:nvSpPr>
            <p:cNvPr id="30" name="Metin 30"/>
            <p:cNvSpPr txBox="1"/>
            <p:nvPr/>
          </p:nvSpPr>
          <p:spPr>
            <a:xfrm>
              <a:off x="1384300" y="4165937"/>
              <a:ext cx="4680771"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Komşularla iyi ilişkiler neden herkes için yararlıdır?</a:t>
              </a:r>
            </a:p>
          </p:txBody>
        </p:sp>
      </p:grpSp>
      <p:grpSp>
        <p:nvGrpSpPr>
          <p:cNvPr id="31" name="Adım 5 grubu"/>
          <p:cNvGrpSpPr/>
          <p:nvPr/>
        </p:nvGrpSpPr>
        <p:grpSpPr>
          <a:xfrm>
            <a:off x="762000" y="4714577"/>
            <a:ext cx="10668000" cy="539055"/>
            <a:chOff x="762000" y="4714577"/>
            <a:chExt cx="10668000" cy="539055"/>
          </a:xfrm>
        </p:grpSpPr>
        <p:sp>
          <p:nvSpPr>
            <p:cNvPr id="32" name="Şekil 32"/>
            <p:cNvSpPr/>
            <p:nvPr/>
          </p:nvSpPr>
          <p:spPr>
            <a:xfrm>
              <a:off x="762000" y="4714577"/>
              <a:ext cx="1066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33" name="Görsel 33" descr="7de94e269374.png"/>
            <p:cNvPicPr>
              <a:picLocks noChangeAspect="1"/>
            </p:cNvPicPr>
            <p:nvPr/>
          </p:nvPicPr>
          <p:blipFill>
            <a:blip r:embed="rId7"/>
            <a:stretch>
              <a:fillRect/>
            </a:stretch>
          </p:blipFill>
          <p:spPr>
            <a:xfrm>
              <a:off x="946150" y="4847927"/>
              <a:ext cx="254000" cy="254000"/>
            </a:xfrm>
            <a:prstGeom prst="rect">
              <a:avLst/>
            </a:prstGeom>
          </p:spPr>
        </p:pic>
        <p:sp>
          <p:nvSpPr>
            <p:cNvPr id="34" name="Metin 34"/>
            <p:cNvSpPr txBox="1"/>
            <p:nvPr/>
          </p:nvSpPr>
          <p:spPr>
            <a:xfrm>
              <a:off x="1314450" y="4802271"/>
              <a:ext cx="5770173"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Barış korunur, ticaret ve turizm gelişir; zor günlerde yardımlaşılır.</a:t>
              </a:r>
            </a:p>
          </p:txBody>
        </p:sp>
      </p:grpSp>
      <p:sp>
        <p:nvSpPr>
          <p:cNvPr id="35" name="Metin 35"/>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6" name="Metin 36"/>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44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50"/>
                                        <p:tgtEl>
                                          <p:spTgt spid="15"/>
                                        </p:tgtEl>
                                      </p:cBhvr>
                                    </p:animEffect>
                                    <p:anim calcmode="lin" valueType="num">
                                      <p:cBhvr>
                                        <p:cTn id="15" dur="550" fill="hold"/>
                                        <p:tgtEl>
                                          <p:spTgt spid="15"/>
                                        </p:tgtEl>
                                        <p:attrNameLst>
                                          <p:attrName>ppt_x</p:attrName>
                                        </p:attrNameLst>
                                      </p:cBhvr>
                                      <p:tavLst>
                                        <p:tav tm="0">
                                          <p:val>
                                            <p:strVal val="#ppt_x"/>
                                          </p:val>
                                        </p:tav>
                                        <p:tav tm="100000">
                                          <p:val>
                                            <p:strVal val="#ppt_x"/>
                                          </p:val>
                                        </p:tav>
                                      </p:tavLst>
                                    </p:anim>
                                    <p:anim calcmode="lin" valueType="num">
                                      <p:cBhvr>
                                        <p:cTn id="16"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50"/>
                                        <p:tgtEl>
                                          <p:spTgt spid="31"/>
                                        </p:tgtEl>
                                      </p:cBhvr>
                                    </p:animEffect>
                                    <p:anim calcmode="lin" valueType="num">
                                      <p:cBhvr>
                                        <p:cTn id="36" dur="550" fill="hold"/>
                                        <p:tgtEl>
                                          <p:spTgt spid="31"/>
                                        </p:tgtEl>
                                        <p:attrNameLst>
                                          <p:attrName>ppt_x</p:attrName>
                                        </p:attrNameLst>
                                      </p:cBhvr>
                                      <p:tavLst>
                                        <p:tav tm="0">
                                          <p:val>
                                            <p:strVal val="#ppt_x"/>
                                          </p:val>
                                        </p:tav>
                                        <p:tav tm="100000">
                                          <p:val>
                                            <p:strVal val="#ppt_x"/>
                                          </p:val>
                                        </p:tav>
                                      </p:tavLst>
                                    </p:anim>
                                    <p:anim calcmode="lin" valueType="num">
                                      <p:cBhvr>
                                        <p:cTn id="37" dur="550" decel="100000" fill="hold"/>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ETKİNLİK · PERFORMANS GÖREVİ</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Komşumu tanıtıyorum: Afiş</a:t>
            </a:r>
          </a:p>
        </p:txBody>
      </p:sp>
      <p:sp>
        <p:nvSpPr>
          <p:cNvPr id="4" name="Metin 4"/>
          <p:cNvSpPr txBox="1"/>
          <p:nvPr/>
        </p:nvSpPr>
        <p:spPr>
          <a:xfrm>
            <a:off x="762000" y="1385972"/>
            <a:ext cx="6781165" cy="284988"/>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Gruplar hâlinde bir kara komşumuzu tanıtan afiş hazırlayın ve sınıfa sunun.</a:t>
            </a:r>
          </a:p>
        </p:txBody>
      </p:sp>
      <p:sp>
        <p:nvSpPr>
          <p:cNvPr id="5" name="Şekil 5"/>
          <p:cNvSpPr/>
          <p:nvPr/>
        </p:nvSpPr>
        <p:spPr>
          <a:xfrm>
            <a:off x="762000" y="1859955"/>
            <a:ext cx="6578600" cy="609600"/>
          </a:xfrm>
          <a:prstGeom prst="roundRect">
            <a:avLst>
              <a:gd name="adj" fmla="val 20833"/>
            </a:avLst>
          </a:prstGeom>
          <a:solidFill>
            <a:srgbClr val="EEF3FA"/>
          </a:solidFill>
          <a:ln>
            <a:noFill/>
          </a:ln>
        </p:spPr>
        <p:txBody>
          <a:bodyPr rtlCol="0" anchor="ctr"/>
          <a:lstStyle/>
          <a:p>
            <a:pPr algn="ctr"/>
          </a:p>
        </p:txBody>
      </p:sp>
      <p:sp>
        <p:nvSpPr>
          <p:cNvPr id="6" name="Şekil 6"/>
          <p:cNvSpPr/>
          <p:nvPr/>
        </p:nvSpPr>
        <p:spPr>
          <a:xfrm>
            <a:off x="914400" y="1974255"/>
            <a:ext cx="381000" cy="381000"/>
          </a:xfrm>
          <a:prstGeom prst="star8">
            <a:avLst/>
          </a:prstGeom>
          <a:solidFill>
            <a:srgbClr val="2852B8"/>
          </a:solidFill>
          <a:ln>
            <a:noFill/>
          </a:ln>
        </p:spPr>
        <p:txBody>
          <a:bodyPr rtlCol="0" anchor="ctr"/>
          <a:lstStyle/>
          <a:p>
            <a:pPr algn="ctr"/>
          </a:p>
        </p:txBody>
      </p:sp>
      <p:sp>
        <p:nvSpPr>
          <p:cNvPr id="7" name="Metin 7"/>
          <p:cNvSpPr txBox="1"/>
          <p:nvPr/>
        </p:nvSpPr>
        <p:spPr>
          <a:xfrm>
            <a:off x="1052215" y="208868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1</a:t>
            </a:r>
          </a:p>
        </p:txBody>
      </p:sp>
      <p:sp>
        <p:nvSpPr>
          <p:cNvPr id="8" name="Metin 8"/>
          <p:cNvSpPr txBox="1"/>
          <p:nvPr/>
        </p:nvSpPr>
        <p:spPr>
          <a:xfrm>
            <a:off x="1435100" y="1979882"/>
            <a:ext cx="5099263"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Sınıfça </a:t>
            </a:r>
            <a:r>
              <a:rPr sz="1700" b="1" i="0" lang="tr-TR" kern="100">
                <a:solidFill>
                  <a:srgbClr val="14234B"/>
                </a:solidFill>
                <a:latin typeface="Calibri"/>
              </a:rPr>
              <a:t>sekiz grup</a:t>
            </a:r>
            <a:r>
              <a:rPr sz="1700" b="0" i="0" lang="tr-TR" kern="100">
                <a:solidFill>
                  <a:srgbClr val="1F2A4A"/>
                </a:solidFill>
                <a:latin typeface="Calibri"/>
              </a:rPr>
              <a:t> kurun; her grup bir komşuyu üstlensin.</a:t>
            </a:r>
          </a:p>
        </p:txBody>
      </p:sp>
      <p:grpSp>
        <p:nvGrpSpPr>
          <p:cNvPr id="9" name="Adım 1 grubu"/>
          <p:cNvGrpSpPr/>
          <p:nvPr/>
        </p:nvGrpSpPr>
        <p:grpSpPr>
          <a:xfrm>
            <a:off x="762000" y="2558455"/>
            <a:ext cx="6608128" cy="789781"/>
            <a:chOff x="762000" y="2558455"/>
            <a:chExt cx="6608128" cy="789781"/>
          </a:xfrm>
        </p:grpSpPr>
        <p:sp>
          <p:nvSpPr>
            <p:cNvPr id="10" name="Şekil 10"/>
            <p:cNvSpPr/>
            <p:nvPr/>
          </p:nvSpPr>
          <p:spPr>
            <a:xfrm>
              <a:off x="762000" y="2558455"/>
              <a:ext cx="6578600" cy="789781"/>
            </a:xfrm>
            <a:prstGeom prst="roundRect">
              <a:avLst>
                <a:gd name="adj" fmla="val 16080"/>
              </a:avLst>
            </a:prstGeom>
            <a:solidFill>
              <a:srgbClr val="EEF3FA"/>
            </a:solidFill>
            <a:ln>
              <a:noFill/>
            </a:ln>
          </p:spPr>
          <p:txBody>
            <a:bodyPr rtlCol="0" anchor="ctr"/>
            <a:lstStyle/>
            <a:p>
              <a:pPr algn="ctr"/>
            </a:p>
          </p:txBody>
        </p:sp>
        <p:sp>
          <p:nvSpPr>
            <p:cNvPr id="11" name="Şekil 11"/>
            <p:cNvSpPr/>
            <p:nvPr/>
          </p:nvSpPr>
          <p:spPr>
            <a:xfrm>
              <a:off x="914400" y="2762845"/>
              <a:ext cx="381000" cy="381000"/>
            </a:xfrm>
            <a:prstGeom prst="star8">
              <a:avLst/>
            </a:prstGeom>
            <a:solidFill>
              <a:srgbClr val="2852B8"/>
            </a:solidFill>
            <a:ln>
              <a:noFill/>
            </a:ln>
          </p:spPr>
          <p:txBody>
            <a:bodyPr rtlCol="0" anchor="ctr"/>
            <a:lstStyle/>
            <a:p>
              <a:pPr algn="ctr"/>
            </a:p>
          </p:txBody>
        </p:sp>
        <p:sp>
          <p:nvSpPr>
            <p:cNvPr id="12" name="Metin 12"/>
            <p:cNvSpPr txBox="1"/>
            <p:nvPr/>
          </p:nvSpPr>
          <p:spPr>
            <a:xfrm>
              <a:off x="1052215" y="2877272"/>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2</a:t>
              </a:r>
            </a:p>
          </p:txBody>
        </p:sp>
        <p:sp>
          <p:nvSpPr>
            <p:cNvPr id="13" name="Metin 13"/>
            <p:cNvSpPr txBox="1"/>
            <p:nvPr/>
          </p:nvSpPr>
          <p:spPr>
            <a:xfrm>
              <a:off x="1435100" y="2628178"/>
              <a:ext cx="5935028" cy="532051"/>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Afişte ülkenin </a:t>
              </a:r>
              <a:r>
                <a:rPr sz="1700" b="1" i="0" lang="tr-TR" kern="100">
                  <a:solidFill>
                    <a:srgbClr val="14234B"/>
                  </a:solidFill>
                  <a:latin typeface="Calibri"/>
                </a:rPr>
                <a:t>başkenti, dili, parası</a:t>
              </a:r>
              <a:r>
                <a:rPr sz="1700" b="0" i="0" lang="tr-TR" kern="100">
                  <a:solidFill>
                    <a:srgbClr val="1F2A4A"/>
                  </a:solidFill>
                  <a:latin typeface="Calibri"/>
                </a:rPr>
                <a:t> ve ülkemize göre </a:t>
              </a:r>
              <a:r>
                <a:rPr sz="1700" b="1" i="0" lang="tr-TR" kern="100">
                  <a:solidFill>
                    <a:srgbClr val="14234B"/>
                  </a:solidFill>
                  <a:latin typeface="Calibri"/>
                </a:rPr>
                <a:t>yönü</a:t>
              </a:r>
              <a:r>
                <a:rPr sz="1700" b="0" i="0" lang="tr-TR" kern="100">
                  <a:solidFill>
                    <a:srgbClr val="1F2A4A"/>
                  </a:solidFill>
                  <a:latin typeface="Calibri"/>
                </a:rPr>
                <a:t> yer alsın.</a:t>
              </a:r>
            </a:p>
          </p:txBody>
        </p:sp>
      </p:grpSp>
      <p:grpSp>
        <p:nvGrpSpPr>
          <p:cNvPr id="14" name="Adım 2 grubu"/>
          <p:cNvGrpSpPr/>
          <p:nvPr/>
        </p:nvGrpSpPr>
        <p:grpSpPr>
          <a:xfrm>
            <a:off x="762000" y="3437136"/>
            <a:ext cx="6578600" cy="609600"/>
            <a:chOff x="762000" y="3437136"/>
            <a:chExt cx="6578600" cy="609600"/>
          </a:xfrm>
        </p:grpSpPr>
        <p:sp>
          <p:nvSpPr>
            <p:cNvPr id="15" name="Şekil 15"/>
            <p:cNvSpPr/>
            <p:nvPr/>
          </p:nvSpPr>
          <p:spPr>
            <a:xfrm>
              <a:off x="762000" y="3437136"/>
              <a:ext cx="6578600" cy="609600"/>
            </a:xfrm>
            <a:prstGeom prst="roundRect">
              <a:avLst>
                <a:gd name="adj" fmla="val 20833"/>
              </a:avLst>
            </a:prstGeom>
            <a:solidFill>
              <a:srgbClr val="EEF3FA"/>
            </a:solidFill>
            <a:ln>
              <a:noFill/>
            </a:ln>
          </p:spPr>
          <p:txBody>
            <a:bodyPr rtlCol="0" anchor="ctr"/>
            <a:lstStyle/>
            <a:p>
              <a:pPr algn="ctr"/>
            </a:p>
          </p:txBody>
        </p:sp>
        <p:sp>
          <p:nvSpPr>
            <p:cNvPr id="16" name="Şekil 16"/>
            <p:cNvSpPr/>
            <p:nvPr/>
          </p:nvSpPr>
          <p:spPr>
            <a:xfrm>
              <a:off x="914400" y="3551436"/>
              <a:ext cx="381000" cy="381000"/>
            </a:xfrm>
            <a:prstGeom prst="star8">
              <a:avLst/>
            </a:prstGeom>
            <a:solidFill>
              <a:srgbClr val="2852B8"/>
            </a:solidFill>
            <a:ln>
              <a:noFill/>
            </a:ln>
          </p:spPr>
          <p:txBody>
            <a:bodyPr rtlCol="0" anchor="ctr"/>
            <a:lstStyle/>
            <a:p>
              <a:pPr algn="ctr"/>
            </a:p>
          </p:txBody>
        </p:sp>
        <p:sp>
          <p:nvSpPr>
            <p:cNvPr id="17" name="Metin 17"/>
            <p:cNvSpPr txBox="1"/>
            <p:nvPr/>
          </p:nvSpPr>
          <p:spPr>
            <a:xfrm>
              <a:off x="1052215" y="3665863"/>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3</a:t>
              </a:r>
            </a:p>
          </p:txBody>
        </p:sp>
        <p:sp>
          <p:nvSpPr>
            <p:cNvPr id="18" name="Metin 18"/>
            <p:cNvSpPr txBox="1"/>
            <p:nvPr/>
          </p:nvSpPr>
          <p:spPr>
            <a:xfrm>
              <a:off x="1435100" y="3557064"/>
              <a:ext cx="5182250" cy="280670"/>
            </a:xfrm>
            <a:prstGeom prst="rect">
              <a:avLst/>
            </a:prstGeom>
            <a:noFill/>
          </p:spPr>
          <p:txBody>
            <a:bodyPr wrap="square" lIns="0" rIns="0" tIns="0" bIns="0" anchor="t">
              <a:noAutofit/>
            </a:bodyPr>
            <a:lstStyle/>
            <a:p>
              <a:pPr algn="l">
                <a:lnSpc>
                  <a:spcPts val="2210"/>
                </a:lnSpc>
              </a:pPr>
              <a:r>
                <a:rPr sz="1700" b="1" i="0" lang="tr-TR" kern="100">
                  <a:solidFill>
                    <a:srgbClr val="14234B"/>
                  </a:solidFill>
                  <a:latin typeface="Calibri"/>
                </a:rPr>
                <a:t>Bayrağını</a:t>
              </a:r>
              <a:r>
                <a:rPr sz="1700" b="0" i="0" lang="tr-TR" kern="100">
                  <a:solidFill>
                    <a:srgbClr val="1F2A4A"/>
                  </a:solidFill>
                  <a:latin typeface="Calibri"/>
                </a:rPr>
                <a:t> çizin; ülkenin yerini küçük bir </a:t>
              </a:r>
              <a:r>
                <a:rPr sz="1700" b="1" i="0" lang="tr-TR" kern="100">
                  <a:solidFill>
                    <a:srgbClr val="14234B"/>
                  </a:solidFill>
                  <a:latin typeface="Calibri"/>
                </a:rPr>
                <a:t>haritada</a:t>
              </a:r>
              <a:r>
                <a:rPr sz="1700" b="0" i="0" lang="tr-TR" kern="100">
                  <a:solidFill>
                    <a:srgbClr val="1F2A4A"/>
                  </a:solidFill>
                  <a:latin typeface="Calibri"/>
                </a:rPr>
                <a:t> gösterin.</a:t>
              </a:r>
            </a:p>
          </p:txBody>
        </p:sp>
      </p:grpSp>
      <p:grpSp>
        <p:nvGrpSpPr>
          <p:cNvPr id="19" name="Adım 3 grubu"/>
          <p:cNvGrpSpPr/>
          <p:nvPr/>
        </p:nvGrpSpPr>
        <p:grpSpPr>
          <a:xfrm>
            <a:off x="762000" y="4135636"/>
            <a:ext cx="6578600" cy="609600"/>
            <a:chOff x="762000" y="4135636"/>
            <a:chExt cx="6578600" cy="609600"/>
          </a:xfrm>
        </p:grpSpPr>
        <p:sp>
          <p:nvSpPr>
            <p:cNvPr id="20" name="Şekil 20"/>
            <p:cNvSpPr/>
            <p:nvPr/>
          </p:nvSpPr>
          <p:spPr>
            <a:xfrm>
              <a:off x="762000" y="4135636"/>
              <a:ext cx="6578600" cy="609600"/>
            </a:xfrm>
            <a:prstGeom prst="roundRect">
              <a:avLst>
                <a:gd name="adj" fmla="val 20833"/>
              </a:avLst>
            </a:prstGeom>
            <a:solidFill>
              <a:srgbClr val="EEF3FA"/>
            </a:solidFill>
            <a:ln>
              <a:noFill/>
            </a:ln>
          </p:spPr>
          <p:txBody>
            <a:bodyPr rtlCol="0" anchor="ctr"/>
            <a:lstStyle/>
            <a:p>
              <a:pPr algn="ctr"/>
            </a:p>
          </p:txBody>
        </p:sp>
        <p:sp>
          <p:nvSpPr>
            <p:cNvPr id="21" name="Şekil 21"/>
            <p:cNvSpPr/>
            <p:nvPr/>
          </p:nvSpPr>
          <p:spPr>
            <a:xfrm>
              <a:off x="914400" y="4249936"/>
              <a:ext cx="381000" cy="381000"/>
            </a:xfrm>
            <a:prstGeom prst="star8">
              <a:avLst/>
            </a:prstGeom>
            <a:solidFill>
              <a:srgbClr val="2852B8"/>
            </a:solidFill>
            <a:ln>
              <a:noFill/>
            </a:ln>
          </p:spPr>
          <p:txBody>
            <a:bodyPr rtlCol="0" anchor="ctr"/>
            <a:lstStyle/>
            <a:p>
              <a:pPr algn="ctr"/>
            </a:p>
          </p:txBody>
        </p:sp>
        <p:sp>
          <p:nvSpPr>
            <p:cNvPr id="22" name="Metin 22"/>
            <p:cNvSpPr txBox="1"/>
            <p:nvPr/>
          </p:nvSpPr>
          <p:spPr>
            <a:xfrm>
              <a:off x="1052215" y="4364363"/>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4</a:t>
              </a:r>
            </a:p>
          </p:txBody>
        </p:sp>
        <p:sp>
          <p:nvSpPr>
            <p:cNvPr id="23" name="Metin 23"/>
            <p:cNvSpPr txBox="1"/>
            <p:nvPr/>
          </p:nvSpPr>
          <p:spPr>
            <a:xfrm>
              <a:off x="1435100" y="4255564"/>
              <a:ext cx="5807903"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Bilgileri </a:t>
              </a:r>
              <a:r>
                <a:rPr sz="1700" b="1" i="0" lang="tr-TR" kern="100">
                  <a:solidFill>
                    <a:srgbClr val="14234B"/>
                  </a:solidFill>
                  <a:latin typeface="Calibri"/>
                </a:rPr>
                <a:t>iki kaynakta</a:t>
              </a:r>
              <a:r>
                <a:rPr sz="1700" b="0" i="0" lang="tr-TR" kern="100">
                  <a:solidFill>
                    <a:srgbClr val="1F2A4A"/>
                  </a:solidFill>
                  <a:latin typeface="Calibri"/>
                </a:rPr>
                <a:t> doğrulayın, kaynaklarınızı afişin altına yazın.</a:t>
              </a:r>
            </a:p>
          </p:txBody>
        </p:sp>
      </p:grpSp>
      <p:grpSp>
        <p:nvGrpSpPr>
          <p:cNvPr id="24" name="Adım 4 grubu"/>
          <p:cNvGrpSpPr/>
          <p:nvPr/>
        </p:nvGrpSpPr>
        <p:grpSpPr>
          <a:xfrm>
            <a:off x="762000" y="4834136"/>
            <a:ext cx="6578600" cy="609600"/>
            <a:chOff x="762000" y="4834136"/>
            <a:chExt cx="6578600" cy="609600"/>
          </a:xfrm>
        </p:grpSpPr>
        <p:sp>
          <p:nvSpPr>
            <p:cNvPr id="25" name="Şekil 25"/>
            <p:cNvSpPr/>
            <p:nvPr/>
          </p:nvSpPr>
          <p:spPr>
            <a:xfrm>
              <a:off x="762000" y="4834136"/>
              <a:ext cx="6578600" cy="609600"/>
            </a:xfrm>
            <a:prstGeom prst="roundRect">
              <a:avLst>
                <a:gd name="adj" fmla="val 20833"/>
              </a:avLst>
            </a:prstGeom>
            <a:solidFill>
              <a:srgbClr val="EEF3FA"/>
            </a:solidFill>
            <a:ln>
              <a:noFill/>
            </a:ln>
          </p:spPr>
          <p:txBody>
            <a:bodyPr rtlCol="0" anchor="ctr"/>
            <a:lstStyle/>
            <a:p>
              <a:pPr algn="ctr"/>
            </a:p>
          </p:txBody>
        </p:sp>
        <p:sp>
          <p:nvSpPr>
            <p:cNvPr id="26" name="Şekil 26"/>
            <p:cNvSpPr/>
            <p:nvPr/>
          </p:nvSpPr>
          <p:spPr>
            <a:xfrm>
              <a:off x="914400" y="4948436"/>
              <a:ext cx="381000" cy="381000"/>
            </a:xfrm>
            <a:prstGeom prst="star8">
              <a:avLst/>
            </a:prstGeom>
            <a:solidFill>
              <a:srgbClr val="2852B8"/>
            </a:solidFill>
            <a:ln>
              <a:noFill/>
            </a:ln>
          </p:spPr>
          <p:txBody>
            <a:bodyPr rtlCol="0" anchor="ctr"/>
            <a:lstStyle/>
            <a:p>
              <a:pPr algn="ctr"/>
            </a:p>
          </p:txBody>
        </p:sp>
        <p:sp>
          <p:nvSpPr>
            <p:cNvPr id="27" name="Metin 27"/>
            <p:cNvSpPr txBox="1"/>
            <p:nvPr/>
          </p:nvSpPr>
          <p:spPr>
            <a:xfrm>
              <a:off x="1052215" y="5062863"/>
              <a:ext cx="146003" cy="193675"/>
            </a:xfrm>
            <a:prstGeom prst="rect">
              <a:avLst/>
            </a:prstGeom>
            <a:noFill/>
          </p:spPr>
          <p:txBody>
            <a:bodyPr wrap="square" lIns="0" rIns="0" tIns="0" bIns="0" anchor="t">
              <a:noAutofit/>
            </a:bodyPr>
            <a:lstStyle/>
            <a:p>
              <a:pPr algn="l">
                <a:lnSpc>
                  <a:spcPts val="1400"/>
                </a:lnSpc>
              </a:pPr>
              <a:r>
                <a:rPr sz="1400" b="1" i="0" lang="tr-TR" kern="100">
                  <a:solidFill>
                    <a:srgbClr val="FFFFFF"/>
                  </a:solidFill>
                  <a:latin typeface="Cambria"/>
                </a:rPr>
                <a:t>5</a:t>
              </a:r>
            </a:p>
          </p:txBody>
        </p:sp>
        <p:sp>
          <p:nvSpPr>
            <p:cNvPr id="28" name="Metin 28"/>
            <p:cNvSpPr txBox="1"/>
            <p:nvPr/>
          </p:nvSpPr>
          <p:spPr>
            <a:xfrm>
              <a:off x="1435100" y="4954064"/>
              <a:ext cx="3203488" cy="280670"/>
            </a:xfrm>
            <a:prstGeom prst="rect">
              <a:avLst/>
            </a:prstGeom>
            <a:noFill/>
          </p:spPr>
          <p:txBody>
            <a:bodyPr wrap="square" lIns="0" rIns="0" tIns="0" bIns="0" anchor="t">
              <a:noAutofit/>
            </a:bodyPr>
            <a:lstStyle/>
            <a:p>
              <a:pPr algn="l">
                <a:lnSpc>
                  <a:spcPts val="2210"/>
                </a:lnSpc>
              </a:pPr>
              <a:r>
                <a:rPr sz="1700" b="0" i="0" lang="tr-TR" kern="100">
                  <a:solidFill>
                    <a:srgbClr val="1F2A4A"/>
                  </a:solidFill>
                  <a:latin typeface="Calibri"/>
                </a:rPr>
                <a:t>Afişinizi </a:t>
              </a:r>
              <a:r>
                <a:rPr sz="1700" b="1" i="0" lang="tr-TR" kern="100">
                  <a:solidFill>
                    <a:srgbClr val="14234B"/>
                  </a:solidFill>
                  <a:latin typeface="Calibri"/>
                </a:rPr>
                <a:t>2–3 dakikada</a:t>
              </a:r>
              <a:r>
                <a:rPr sz="1700" b="0" i="0" lang="tr-TR" kern="100">
                  <a:solidFill>
                    <a:srgbClr val="1F2A4A"/>
                  </a:solidFill>
                  <a:latin typeface="Calibri"/>
                </a:rPr>
                <a:t> sınıfa tanıtın.</a:t>
              </a:r>
            </a:p>
          </p:txBody>
        </p:sp>
      </p:grpSp>
      <p:sp>
        <p:nvSpPr>
          <p:cNvPr id="29" name="Şekil 29"/>
          <p:cNvSpPr/>
          <p:nvPr/>
        </p:nvSpPr>
        <p:spPr>
          <a:xfrm>
            <a:off x="7620000" y="1435298"/>
            <a:ext cx="3810000" cy="994370"/>
          </a:xfrm>
          <a:prstGeom prst="roundRect">
            <a:avLst>
              <a:gd name="adj" fmla="val 14049"/>
            </a:avLst>
          </a:prstGeom>
          <a:solidFill>
            <a:srgbClr val="FFFFFF"/>
          </a:solidFill>
          <a:ln w="12700">
            <a:solidFill>
              <a:srgbClr val="D5DEEB"/>
            </a:solidFill>
          </a:ln>
        </p:spPr>
        <p:txBody>
          <a:bodyPr rtlCol="0" anchor="ctr"/>
          <a:lstStyle/>
          <a:p>
            <a:pPr algn="ctr"/>
          </a:p>
        </p:txBody>
      </p:sp>
      <p:pic>
        <p:nvPicPr>
          <p:cNvPr id="30" name="Görsel 30" descr="10a9af3f76b8.png"/>
          <p:cNvPicPr>
            <a:picLocks noChangeAspect="1"/>
          </p:cNvPicPr>
          <p:nvPr/>
        </p:nvPicPr>
        <p:blipFill>
          <a:blip r:embed="rId2"/>
          <a:stretch>
            <a:fillRect/>
          </a:stretch>
        </p:blipFill>
        <p:spPr>
          <a:xfrm>
            <a:off x="7810500" y="1600398"/>
            <a:ext cx="254000" cy="254000"/>
          </a:xfrm>
          <a:prstGeom prst="rect">
            <a:avLst/>
          </a:prstGeom>
        </p:spPr>
      </p:pic>
      <p:sp>
        <p:nvSpPr>
          <p:cNvPr id="31" name="Metin 31"/>
          <p:cNvSpPr txBox="1"/>
          <p:nvPr/>
        </p:nvSpPr>
        <p:spPr>
          <a:xfrm>
            <a:off x="8178800" y="1570553"/>
            <a:ext cx="3175318"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KAVRAM · AFİŞ</a:t>
            </a:r>
          </a:p>
        </p:txBody>
      </p:sp>
      <p:sp>
        <p:nvSpPr>
          <p:cNvPr id="32" name="Metin 32"/>
          <p:cNvSpPr txBox="1"/>
          <p:nvPr/>
        </p:nvSpPr>
        <p:spPr>
          <a:xfrm>
            <a:off x="8178800" y="1724033"/>
            <a:ext cx="3175318" cy="48226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Bir konuyu kısa yazılar ve görsellerle duyuran, duvara asılan büyük kâğıt.</a:t>
            </a:r>
          </a:p>
        </p:txBody>
      </p:sp>
      <p:grpSp>
        <p:nvGrpSpPr>
          <p:cNvPr id="33" name="Adım 5 grubu"/>
          <p:cNvGrpSpPr/>
          <p:nvPr/>
        </p:nvGrpSpPr>
        <p:grpSpPr>
          <a:xfrm>
            <a:off x="7620000" y="2569369"/>
            <a:ext cx="3810000" cy="1250255"/>
            <a:chOff x="7620000" y="2569369"/>
            <a:chExt cx="3810000" cy="1250255"/>
          </a:xfrm>
        </p:grpSpPr>
        <p:sp>
          <p:nvSpPr>
            <p:cNvPr id="34" name="Şekil 34"/>
            <p:cNvSpPr/>
            <p:nvPr/>
          </p:nvSpPr>
          <p:spPr>
            <a:xfrm>
              <a:off x="7620000" y="2569369"/>
              <a:ext cx="3810000" cy="1250255"/>
            </a:xfrm>
            <a:prstGeom prst="roundRect">
              <a:avLst>
                <a:gd name="adj" fmla="val 11173"/>
              </a:avLst>
            </a:prstGeom>
            <a:solidFill>
              <a:srgbClr val="FFFFFF"/>
            </a:solidFill>
            <a:ln w="12700">
              <a:solidFill>
                <a:srgbClr val="D5DEEB"/>
              </a:solidFill>
            </a:ln>
          </p:spPr>
          <p:txBody>
            <a:bodyPr rtlCol="0" anchor="ctr"/>
            <a:lstStyle/>
            <a:p>
              <a:pPr algn="ctr"/>
            </a:p>
          </p:txBody>
        </p:sp>
        <p:pic>
          <p:nvPicPr>
            <p:cNvPr id="35" name="Görsel 35" descr="45d27f794a3b.png"/>
            <p:cNvPicPr>
              <a:picLocks noChangeAspect="1"/>
            </p:cNvPicPr>
            <p:nvPr/>
          </p:nvPicPr>
          <p:blipFill>
            <a:blip r:embed="rId3"/>
            <a:stretch>
              <a:fillRect/>
            </a:stretch>
          </p:blipFill>
          <p:spPr>
            <a:xfrm>
              <a:off x="7810500" y="2734469"/>
              <a:ext cx="254000" cy="254000"/>
            </a:xfrm>
            <a:prstGeom prst="rect">
              <a:avLst/>
            </a:prstGeom>
          </p:spPr>
        </p:pic>
        <p:sp>
          <p:nvSpPr>
            <p:cNvPr id="36" name="Metin 36"/>
            <p:cNvSpPr txBox="1"/>
            <p:nvPr/>
          </p:nvSpPr>
          <p:spPr>
            <a:xfrm>
              <a:off x="8178800" y="2704624"/>
              <a:ext cx="3175318"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DEĞERLENDİRME</a:t>
              </a:r>
            </a:p>
          </p:txBody>
        </p:sp>
        <p:sp>
          <p:nvSpPr>
            <p:cNvPr id="37" name="Metin 37"/>
            <p:cNvSpPr txBox="1"/>
            <p:nvPr/>
          </p:nvSpPr>
          <p:spPr>
            <a:xfrm>
              <a:off x="8178800" y="2858103"/>
              <a:ext cx="3175318" cy="738148"/>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Afişler doğruluk, düzen, görsellik ve sunum yönünden </a:t>
              </a:r>
              <a:r>
                <a:rPr sz="1550" b="1" i="0" lang="tr-TR" kern="100">
                  <a:solidFill>
                    <a:srgbClr val="14234B"/>
                  </a:solidFill>
                  <a:latin typeface="Calibri"/>
                </a:rPr>
                <a:t>dereceli puanlama anahtarıyla</a:t>
              </a:r>
              <a:r>
                <a:rPr sz="1550" b="0" i="0" lang="tr-TR" kern="100">
                  <a:solidFill>
                    <a:srgbClr val="1F2A4A"/>
                  </a:solidFill>
                  <a:latin typeface="Calibri"/>
                </a:rPr>
                <a:t> değerlendirilir.</a:t>
              </a:r>
            </a:p>
          </p:txBody>
        </p:sp>
      </p:grpSp>
      <p:sp>
        <p:nvSpPr>
          <p:cNvPr id="38" name="Metin 38"/>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9" name="Metin 39"/>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45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50"/>
                                        <p:tgtEl>
                                          <p:spTgt spid="19"/>
                                        </p:tgtEl>
                                      </p:cBhvr>
                                    </p:animEffect>
                                    <p:anim calcmode="lin" valueType="num">
                                      <p:cBhvr>
                                        <p:cTn id="22" dur="550" fill="hold"/>
                                        <p:tgtEl>
                                          <p:spTgt spid="19"/>
                                        </p:tgtEl>
                                        <p:attrNameLst>
                                          <p:attrName>ppt_x</p:attrName>
                                        </p:attrNameLst>
                                      </p:cBhvr>
                                      <p:tavLst>
                                        <p:tav tm="0">
                                          <p:val>
                                            <p:strVal val="#ppt_x"/>
                                          </p:val>
                                        </p:tav>
                                        <p:tav tm="100000">
                                          <p:val>
                                            <p:strVal val="#ppt_x"/>
                                          </p:val>
                                        </p:tav>
                                      </p:tavLst>
                                    </p:anim>
                                    <p:anim calcmode="lin" valueType="num">
                                      <p:cBhvr>
                                        <p:cTn id="23" dur="550" decel="100000" fill="hold"/>
                                        <p:tgtEl>
                                          <p:spTgt spid="19"/>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50"/>
                                        <p:tgtEl>
                                          <p:spTgt spid="24"/>
                                        </p:tgtEl>
                                      </p:cBhvr>
                                    </p:animEffect>
                                    <p:anim calcmode="lin" valueType="num">
                                      <p:cBhvr>
                                        <p:cTn id="29" dur="550" fill="hold"/>
                                        <p:tgtEl>
                                          <p:spTgt spid="24"/>
                                        </p:tgtEl>
                                        <p:attrNameLst>
                                          <p:attrName>ppt_x</p:attrName>
                                        </p:attrNameLst>
                                      </p:cBhvr>
                                      <p:tavLst>
                                        <p:tav tm="0">
                                          <p:val>
                                            <p:strVal val="#ppt_x"/>
                                          </p:val>
                                        </p:tav>
                                        <p:tav tm="100000">
                                          <p:val>
                                            <p:strVal val="#ppt_x"/>
                                          </p:val>
                                        </p:tav>
                                      </p:tavLst>
                                    </p:anim>
                                    <p:anim calcmode="lin" valueType="num">
                                      <p:cBhvr>
                                        <p:cTn id="30" dur="550" decel="100000" fill="hold"/>
                                        <p:tgtEl>
                                          <p:spTgt spid="24"/>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50"/>
                                        <p:tgtEl>
                                          <p:spTgt spid="33"/>
                                        </p:tgtEl>
                                      </p:cBhvr>
                                    </p:animEffect>
                                    <p:anim calcmode="lin" valueType="num">
                                      <p:cBhvr>
                                        <p:cTn id="36" dur="550" fill="hold"/>
                                        <p:tgtEl>
                                          <p:spTgt spid="33"/>
                                        </p:tgtEl>
                                        <p:attrNameLst>
                                          <p:attrName>ppt_x</p:attrName>
                                        </p:attrNameLst>
                                      </p:cBhvr>
                                      <p:tavLst>
                                        <p:tav tm="0">
                                          <p:val>
                                            <p:strVal val="#ppt_x"/>
                                          </p:val>
                                        </p:tav>
                                        <p:tav tm="100000">
                                          <p:val>
                                            <p:strVal val="#ppt_x"/>
                                          </p:val>
                                        </p:tav>
                                      </p:tavLst>
                                    </p:anim>
                                    <p:anim calcmode="lin" valueType="num">
                                      <p:cBhvr>
                                        <p:cTn id="37" dur="550" decel="100000" fill="hold"/>
                                        <p:tgtEl>
                                          <p:spTgt spid="3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ETKİNLİK · SUNUM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Afişimizi sunarken</a:t>
            </a:r>
          </a:p>
        </p:txBody>
      </p:sp>
      <p:sp>
        <p:nvSpPr>
          <p:cNvPr id="4" name="Şekil 4"/>
          <p:cNvSpPr/>
          <p:nvPr/>
        </p:nvSpPr>
        <p:spPr>
          <a:xfrm>
            <a:off x="762000" y="1435298"/>
            <a:ext cx="2552700" cy="1934270"/>
          </a:xfrm>
          <a:prstGeom prst="roundRect">
            <a:avLst>
              <a:gd name="adj" fmla="val 7878"/>
            </a:avLst>
          </a:prstGeom>
          <a:solidFill>
            <a:srgbClr val="EEF3FA"/>
          </a:solidFill>
          <a:ln>
            <a:noFill/>
          </a:ln>
        </p:spPr>
        <p:txBody>
          <a:bodyPr rtlCol="0" anchor="ctr"/>
          <a:lstStyle/>
          <a:p>
            <a:pPr algn="ctr"/>
          </a:p>
        </p:txBody>
      </p:sp>
      <p:sp>
        <p:nvSpPr>
          <p:cNvPr id="5" name="Şekil 5"/>
          <p:cNvSpPr/>
          <p:nvPr/>
        </p:nvSpPr>
        <p:spPr>
          <a:xfrm>
            <a:off x="965200" y="1638498"/>
            <a:ext cx="546100" cy="546100"/>
          </a:xfrm>
          <a:prstGeom prst="star8">
            <a:avLst/>
          </a:prstGeom>
          <a:solidFill>
            <a:srgbClr val="2852B8"/>
          </a:solidFill>
          <a:ln>
            <a:noFill/>
          </a:ln>
        </p:spPr>
        <p:txBody>
          <a:bodyPr rtlCol="0" anchor="ctr"/>
          <a:lstStyle/>
          <a:p>
            <a:pPr algn="ctr"/>
          </a:p>
        </p:txBody>
      </p:sp>
      <p:pic>
        <p:nvPicPr>
          <p:cNvPr id="6" name="Görsel 6" descr="95caf043aab0.png"/>
          <p:cNvPicPr>
            <a:picLocks noChangeAspect="1"/>
          </p:cNvPicPr>
          <p:nvPr/>
        </p:nvPicPr>
        <p:blipFill>
          <a:blip r:embed="rId2"/>
          <a:stretch>
            <a:fillRect/>
          </a:stretch>
        </p:blipFill>
        <p:spPr>
          <a:xfrm>
            <a:off x="1104900" y="1778198"/>
            <a:ext cx="266700" cy="266700"/>
          </a:xfrm>
          <a:prstGeom prst="rect">
            <a:avLst/>
          </a:prstGeom>
        </p:spPr>
      </p:pic>
      <p:sp>
        <p:nvSpPr>
          <p:cNvPr id="7" name="Metin 7"/>
          <p:cNvSpPr txBox="1"/>
          <p:nvPr/>
        </p:nvSpPr>
        <p:spPr>
          <a:xfrm>
            <a:off x="9652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Plan yap</a:t>
            </a:r>
          </a:p>
        </p:txBody>
      </p:sp>
      <p:sp>
        <p:nvSpPr>
          <p:cNvPr id="8" name="Metin 8"/>
          <p:cNvSpPr txBox="1"/>
          <p:nvPr/>
        </p:nvSpPr>
        <p:spPr>
          <a:xfrm>
            <a:off x="9652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Kim neyi anlatacak? Sırayı önceden belirleyin.</a:t>
            </a:r>
          </a:p>
        </p:txBody>
      </p:sp>
      <p:grpSp>
        <p:nvGrpSpPr>
          <p:cNvPr id="9" name="Adım 1 grubu"/>
          <p:cNvGrpSpPr/>
          <p:nvPr/>
        </p:nvGrpSpPr>
        <p:grpSpPr>
          <a:xfrm>
            <a:off x="3467100" y="1435298"/>
            <a:ext cx="2552700" cy="1934270"/>
            <a:chOff x="3467100" y="1435298"/>
            <a:chExt cx="2552700" cy="1934270"/>
          </a:xfrm>
        </p:grpSpPr>
        <p:sp>
          <p:nvSpPr>
            <p:cNvPr id="10" name="Şekil 10"/>
            <p:cNvSpPr/>
            <p:nvPr/>
          </p:nvSpPr>
          <p:spPr>
            <a:xfrm>
              <a:off x="3467100" y="1435298"/>
              <a:ext cx="2552700" cy="1934270"/>
            </a:xfrm>
            <a:prstGeom prst="roundRect">
              <a:avLst>
                <a:gd name="adj" fmla="val 7878"/>
              </a:avLst>
            </a:prstGeom>
            <a:solidFill>
              <a:srgbClr val="EEF3FA"/>
            </a:solidFill>
            <a:ln>
              <a:noFill/>
            </a:ln>
          </p:spPr>
          <p:txBody>
            <a:bodyPr rtlCol="0" anchor="ctr"/>
            <a:lstStyle/>
            <a:p>
              <a:pPr algn="ctr"/>
            </a:p>
          </p:txBody>
        </p:sp>
        <p:sp>
          <p:nvSpPr>
            <p:cNvPr id="11" name="Şekil 11"/>
            <p:cNvSpPr/>
            <p:nvPr/>
          </p:nvSpPr>
          <p:spPr>
            <a:xfrm>
              <a:off x="3670300" y="1638498"/>
              <a:ext cx="546100" cy="546100"/>
            </a:xfrm>
            <a:prstGeom prst="star8">
              <a:avLst/>
            </a:prstGeom>
            <a:solidFill>
              <a:srgbClr val="0D7C7F"/>
            </a:solidFill>
            <a:ln>
              <a:noFill/>
            </a:ln>
          </p:spPr>
          <p:txBody>
            <a:bodyPr rtlCol="0" anchor="ctr"/>
            <a:lstStyle/>
            <a:p>
              <a:pPr algn="ctr"/>
            </a:p>
          </p:txBody>
        </p:sp>
        <p:pic>
          <p:nvPicPr>
            <p:cNvPr id="12" name="Görsel 12" descr="7987e0a7736d.png"/>
            <p:cNvPicPr>
              <a:picLocks noChangeAspect="1"/>
            </p:cNvPicPr>
            <p:nvPr/>
          </p:nvPicPr>
          <p:blipFill>
            <a:blip r:embed="rId3"/>
            <a:stretch>
              <a:fillRect/>
            </a:stretch>
          </p:blipFill>
          <p:spPr>
            <a:xfrm>
              <a:off x="3810000" y="1778198"/>
              <a:ext cx="266700" cy="266700"/>
            </a:xfrm>
            <a:prstGeom prst="rect">
              <a:avLst/>
            </a:prstGeom>
          </p:spPr>
        </p:pic>
        <p:sp>
          <p:nvSpPr>
            <p:cNvPr id="13" name="Metin 13"/>
            <p:cNvSpPr txBox="1"/>
            <p:nvPr/>
          </p:nvSpPr>
          <p:spPr>
            <a:xfrm>
              <a:off x="36703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Yerini göster</a:t>
              </a:r>
            </a:p>
          </p:txBody>
        </p:sp>
        <p:sp>
          <p:nvSpPr>
            <p:cNvPr id="14" name="Metin 14"/>
            <p:cNvSpPr txBox="1"/>
            <p:nvPr/>
          </p:nvSpPr>
          <p:spPr>
            <a:xfrm>
              <a:off x="36703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Komşunun yerini haritada parmağınla göster.</a:t>
              </a:r>
            </a:p>
          </p:txBody>
        </p:sp>
      </p:grpSp>
      <p:grpSp>
        <p:nvGrpSpPr>
          <p:cNvPr id="15" name="Adım 2 grubu"/>
          <p:cNvGrpSpPr/>
          <p:nvPr/>
        </p:nvGrpSpPr>
        <p:grpSpPr>
          <a:xfrm>
            <a:off x="6172200" y="1435298"/>
            <a:ext cx="2552700" cy="1934270"/>
            <a:chOff x="6172200" y="1435298"/>
            <a:chExt cx="2552700" cy="1934270"/>
          </a:xfrm>
        </p:grpSpPr>
        <p:sp>
          <p:nvSpPr>
            <p:cNvPr id="16" name="Şekil 16"/>
            <p:cNvSpPr/>
            <p:nvPr/>
          </p:nvSpPr>
          <p:spPr>
            <a:xfrm>
              <a:off x="6172200" y="1435298"/>
              <a:ext cx="2552700" cy="1934270"/>
            </a:xfrm>
            <a:prstGeom prst="roundRect">
              <a:avLst>
                <a:gd name="adj" fmla="val 7878"/>
              </a:avLst>
            </a:prstGeom>
            <a:solidFill>
              <a:srgbClr val="EEF3FA"/>
            </a:solidFill>
            <a:ln>
              <a:noFill/>
            </a:ln>
          </p:spPr>
          <p:txBody>
            <a:bodyPr rtlCol="0" anchor="ctr"/>
            <a:lstStyle/>
            <a:p>
              <a:pPr algn="ctr"/>
            </a:p>
          </p:txBody>
        </p:sp>
        <p:sp>
          <p:nvSpPr>
            <p:cNvPr id="17" name="Şekil 17"/>
            <p:cNvSpPr/>
            <p:nvPr/>
          </p:nvSpPr>
          <p:spPr>
            <a:xfrm>
              <a:off x="6375400" y="1638498"/>
              <a:ext cx="546100" cy="546100"/>
            </a:xfrm>
            <a:prstGeom prst="star8">
              <a:avLst/>
            </a:prstGeom>
            <a:solidFill>
              <a:srgbClr val="DEAE45"/>
            </a:solidFill>
            <a:ln>
              <a:noFill/>
            </a:ln>
          </p:spPr>
          <p:txBody>
            <a:bodyPr rtlCol="0" anchor="ctr"/>
            <a:lstStyle/>
            <a:p>
              <a:pPr algn="ctr"/>
            </a:p>
          </p:txBody>
        </p:sp>
        <p:pic>
          <p:nvPicPr>
            <p:cNvPr id="18" name="Görsel 18" descr="3e3a94ff5272.png"/>
            <p:cNvPicPr>
              <a:picLocks noChangeAspect="1"/>
            </p:cNvPicPr>
            <p:nvPr/>
          </p:nvPicPr>
          <p:blipFill>
            <a:blip r:embed="rId4"/>
            <a:stretch>
              <a:fillRect/>
            </a:stretch>
          </p:blipFill>
          <p:spPr>
            <a:xfrm>
              <a:off x="6515100" y="1778198"/>
              <a:ext cx="266700" cy="266700"/>
            </a:xfrm>
            <a:prstGeom prst="rect">
              <a:avLst/>
            </a:prstGeom>
          </p:spPr>
        </p:pic>
        <p:sp>
          <p:nvSpPr>
            <p:cNvPr id="19" name="Metin 19"/>
            <p:cNvSpPr txBox="1"/>
            <p:nvPr/>
          </p:nvSpPr>
          <p:spPr>
            <a:xfrm>
              <a:off x="63754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Açık konuş</a:t>
              </a:r>
            </a:p>
          </p:txBody>
        </p:sp>
        <p:sp>
          <p:nvSpPr>
            <p:cNvPr id="20" name="Metin 20"/>
            <p:cNvSpPr txBox="1"/>
            <p:nvPr/>
          </p:nvSpPr>
          <p:spPr>
            <a:xfrm>
              <a:off x="63754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Sınıfa dön, yüksek ve anlaşılır sesle konuş.</a:t>
              </a:r>
            </a:p>
          </p:txBody>
        </p:sp>
      </p:grpSp>
      <p:grpSp>
        <p:nvGrpSpPr>
          <p:cNvPr id="21" name="Adım 3 grubu"/>
          <p:cNvGrpSpPr/>
          <p:nvPr/>
        </p:nvGrpSpPr>
        <p:grpSpPr>
          <a:xfrm>
            <a:off x="8877300" y="1435298"/>
            <a:ext cx="2552700" cy="1934270"/>
            <a:chOff x="8877300" y="1435298"/>
            <a:chExt cx="2552700" cy="1934270"/>
          </a:xfrm>
        </p:grpSpPr>
        <p:sp>
          <p:nvSpPr>
            <p:cNvPr id="22" name="Şekil 22"/>
            <p:cNvSpPr/>
            <p:nvPr/>
          </p:nvSpPr>
          <p:spPr>
            <a:xfrm>
              <a:off x="8877300" y="1435298"/>
              <a:ext cx="2552700" cy="1934270"/>
            </a:xfrm>
            <a:prstGeom prst="roundRect">
              <a:avLst>
                <a:gd name="adj" fmla="val 7878"/>
              </a:avLst>
            </a:prstGeom>
            <a:solidFill>
              <a:srgbClr val="EEF3FA"/>
            </a:solidFill>
            <a:ln>
              <a:noFill/>
            </a:ln>
          </p:spPr>
          <p:txBody>
            <a:bodyPr rtlCol="0" anchor="ctr"/>
            <a:lstStyle/>
            <a:p>
              <a:pPr algn="ctr"/>
            </a:p>
          </p:txBody>
        </p:sp>
        <p:sp>
          <p:nvSpPr>
            <p:cNvPr id="23" name="Şekil 23"/>
            <p:cNvSpPr/>
            <p:nvPr/>
          </p:nvSpPr>
          <p:spPr>
            <a:xfrm>
              <a:off x="9080500" y="1638498"/>
              <a:ext cx="546100" cy="546100"/>
            </a:xfrm>
            <a:prstGeom prst="star8">
              <a:avLst/>
            </a:prstGeom>
            <a:solidFill>
              <a:srgbClr val="2852B8"/>
            </a:solidFill>
            <a:ln>
              <a:noFill/>
            </a:ln>
          </p:spPr>
          <p:txBody>
            <a:bodyPr rtlCol="0" anchor="ctr"/>
            <a:lstStyle/>
            <a:p>
              <a:pPr algn="ctr"/>
            </a:p>
          </p:txBody>
        </p:sp>
        <p:pic>
          <p:nvPicPr>
            <p:cNvPr id="24" name="Görsel 24" descr="05bc353a8a95.png"/>
            <p:cNvPicPr>
              <a:picLocks noChangeAspect="1"/>
            </p:cNvPicPr>
            <p:nvPr/>
          </p:nvPicPr>
          <p:blipFill>
            <a:blip r:embed="rId5"/>
            <a:stretch>
              <a:fillRect/>
            </a:stretch>
          </p:blipFill>
          <p:spPr>
            <a:xfrm>
              <a:off x="9220200" y="1778198"/>
              <a:ext cx="266700" cy="266700"/>
            </a:xfrm>
            <a:prstGeom prst="rect">
              <a:avLst/>
            </a:prstGeom>
          </p:spPr>
        </p:pic>
        <p:sp>
          <p:nvSpPr>
            <p:cNvPr id="25" name="Metin 25"/>
            <p:cNvSpPr txBox="1"/>
            <p:nvPr/>
          </p:nvSpPr>
          <p:spPr>
            <a:xfrm>
              <a:off x="90805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Kaynağını söyle</a:t>
              </a:r>
            </a:p>
          </p:txBody>
        </p:sp>
        <p:sp>
          <p:nvSpPr>
            <p:cNvPr id="26" name="Metin 26"/>
            <p:cNvSpPr txBox="1"/>
            <p:nvPr/>
          </p:nvSpPr>
          <p:spPr>
            <a:xfrm>
              <a:off x="90805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Bilgileri nereden bulduğunu sonunda belirt.</a:t>
              </a:r>
            </a:p>
          </p:txBody>
        </p:sp>
      </p:grpSp>
      <p:grpSp>
        <p:nvGrpSpPr>
          <p:cNvPr id="27" name="Adım 4 grubu"/>
          <p:cNvGrpSpPr/>
          <p:nvPr/>
        </p:nvGrpSpPr>
        <p:grpSpPr>
          <a:xfrm>
            <a:off x="762000" y="3534668"/>
            <a:ext cx="10668000" cy="571500"/>
            <a:chOff x="762000" y="3534668"/>
            <a:chExt cx="10668000" cy="571500"/>
          </a:xfrm>
        </p:grpSpPr>
        <p:sp>
          <p:nvSpPr>
            <p:cNvPr id="28" name="Şekil 28"/>
            <p:cNvSpPr/>
            <p:nvPr/>
          </p:nvSpPr>
          <p:spPr>
            <a:xfrm>
              <a:off x="762000" y="3534668"/>
              <a:ext cx="10668000" cy="571500"/>
            </a:xfrm>
            <a:prstGeom prst="roundRect">
              <a:avLst>
                <a:gd name="adj" fmla="val 24444"/>
              </a:avLst>
            </a:prstGeom>
            <a:solidFill>
              <a:srgbClr val="DCF0EF"/>
            </a:solidFill>
            <a:ln>
              <a:noFill/>
            </a:ln>
          </p:spPr>
          <p:txBody>
            <a:bodyPr rtlCol="0" anchor="ctr"/>
            <a:lstStyle/>
            <a:p>
              <a:pPr algn="ctr"/>
            </a:p>
          </p:txBody>
        </p:sp>
        <p:pic>
          <p:nvPicPr>
            <p:cNvPr id="29" name="Görsel 29" descr="83ab3f37d32a.png"/>
            <p:cNvPicPr>
              <a:picLocks noChangeAspect="1"/>
            </p:cNvPicPr>
            <p:nvPr/>
          </p:nvPicPr>
          <p:blipFill>
            <a:blip r:embed="rId6"/>
            <a:stretch>
              <a:fillRect/>
            </a:stretch>
          </p:blipFill>
          <p:spPr>
            <a:xfrm>
              <a:off x="952500" y="3674368"/>
              <a:ext cx="292100" cy="292100"/>
            </a:xfrm>
            <a:prstGeom prst="rect">
              <a:avLst/>
            </a:prstGeom>
          </p:spPr>
        </p:pic>
        <p:sp>
          <p:nvSpPr>
            <p:cNvPr id="30" name="Metin 30"/>
            <p:cNvSpPr txBox="1"/>
            <p:nvPr/>
          </p:nvSpPr>
          <p:spPr>
            <a:xfrm>
              <a:off x="1384300" y="3646428"/>
              <a:ext cx="5175029" cy="269875"/>
            </a:xfrm>
            <a:prstGeom prst="rect">
              <a:avLst/>
            </a:prstGeom>
            <a:noFill/>
          </p:spPr>
          <p:txBody>
            <a:bodyPr wrap="square" lIns="0" rIns="0" tIns="0" bIns="0" anchor="t">
              <a:noAutofit/>
            </a:bodyPr>
            <a:lstStyle/>
            <a:p>
              <a:pPr algn="l">
                <a:lnSpc>
                  <a:spcPts val="2125"/>
                </a:lnSpc>
              </a:pPr>
              <a:r>
                <a:rPr sz="1700" b="1" i="0" lang="tr-TR" kern="100">
                  <a:solidFill>
                    <a:srgbClr val="14234B"/>
                  </a:solidFill>
                  <a:latin typeface="Calibri"/>
                </a:rPr>
                <a:t>Arkadaşlarının sunumunu dinlerken sen ne yapabilirsin?</a:t>
              </a:r>
            </a:p>
          </p:txBody>
        </p:sp>
      </p:grpSp>
      <p:grpSp>
        <p:nvGrpSpPr>
          <p:cNvPr id="31" name="Adım 5 grubu"/>
          <p:cNvGrpSpPr/>
          <p:nvPr/>
        </p:nvGrpSpPr>
        <p:grpSpPr>
          <a:xfrm>
            <a:off x="762000" y="4195068"/>
            <a:ext cx="10668000" cy="539055"/>
            <a:chOff x="762000" y="4195068"/>
            <a:chExt cx="10668000" cy="539055"/>
          </a:xfrm>
        </p:grpSpPr>
        <p:sp>
          <p:nvSpPr>
            <p:cNvPr id="32" name="Şekil 32"/>
            <p:cNvSpPr/>
            <p:nvPr/>
          </p:nvSpPr>
          <p:spPr>
            <a:xfrm>
              <a:off x="762000" y="4195068"/>
              <a:ext cx="10668000" cy="539055"/>
            </a:xfrm>
            <a:prstGeom prst="roundRect">
              <a:avLst>
                <a:gd name="adj" fmla="val 25915"/>
              </a:avLst>
            </a:prstGeom>
            <a:solidFill>
              <a:srgbClr val="FFFFFF"/>
            </a:solidFill>
            <a:ln w="19050">
              <a:solidFill>
                <a:srgbClr val="0D7C7F"/>
              </a:solidFill>
            </a:ln>
          </p:spPr>
          <p:txBody>
            <a:bodyPr rtlCol="0" anchor="ctr"/>
            <a:lstStyle/>
            <a:p>
              <a:pPr algn="ctr"/>
            </a:p>
          </p:txBody>
        </p:sp>
        <p:pic>
          <p:nvPicPr>
            <p:cNvPr id="33" name="Görsel 33" descr="7de94e269374.png"/>
            <p:cNvPicPr>
              <a:picLocks noChangeAspect="1"/>
            </p:cNvPicPr>
            <p:nvPr/>
          </p:nvPicPr>
          <p:blipFill>
            <a:blip r:embed="rId7"/>
            <a:stretch>
              <a:fillRect/>
            </a:stretch>
          </p:blipFill>
          <p:spPr>
            <a:xfrm>
              <a:off x="946150" y="4328418"/>
              <a:ext cx="254000" cy="254000"/>
            </a:xfrm>
            <a:prstGeom prst="rect">
              <a:avLst/>
            </a:prstGeom>
          </p:spPr>
        </p:pic>
        <p:sp>
          <p:nvSpPr>
            <p:cNvPr id="34" name="Metin 34"/>
            <p:cNvSpPr txBox="1"/>
            <p:nvPr/>
          </p:nvSpPr>
          <p:spPr>
            <a:xfrm>
              <a:off x="1314450" y="4282761"/>
              <a:ext cx="6638278" cy="272415"/>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Dikkatle dinler, merak ettiğimi sorarım; sonunda emeklerini takdir ederim.</a:t>
              </a:r>
            </a:p>
          </p:txBody>
        </p:sp>
      </p:grpSp>
      <p:sp>
        <p:nvSpPr>
          <p:cNvPr id="35" name="Metin 35"/>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6" name="Metin 36"/>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46</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50"/>
                                        <p:tgtEl>
                                          <p:spTgt spid="15"/>
                                        </p:tgtEl>
                                      </p:cBhvr>
                                    </p:animEffect>
                                    <p:anim calcmode="lin" valueType="num">
                                      <p:cBhvr>
                                        <p:cTn id="15" dur="550" fill="hold"/>
                                        <p:tgtEl>
                                          <p:spTgt spid="15"/>
                                        </p:tgtEl>
                                        <p:attrNameLst>
                                          <p:attrName>ppt_x</p:attrName>
                                        </p:attrNameLst>
                                      </p:cBhvr>
                                      <p:tavLst>
                                        <p:tav tm="0">
                                          <p:val>
                                            <p:strVal val="#ppt_x"/>
                                          </p:val>
                                        </p:tav>
                                        <p:tav tm="100000">
                                          <p:val>
                                            <p:strVal val="#ppt_x"/>
                                          </p:val>
                                        </p:tav>
                                      </p:tavLst>
                                    </p:anim>
                                    <p:anim calcmode="lin" valueType="num">
                                      <p:cBhvr>
                                        <p:cTn id="16"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50"/>
                                        <p:tgtEl>
                                          <p:spTgt spid="31"/>
                                        </p:tgtEl>
                                      </p:cBhvr>
                                    </p:animEffect>
                                    <p:anim calcmode="lin" valueType="num">
                                      <p:cBhvr>
                                        <p:cTn id="36" dur="550" fill="hold"/>
                                        <p:tgtEl>
                                          <p:spTgt spid="31"/>
                                        </p:tgtEl>
                                        <p:attrNameLst>
                                          <p:attrName>ppt_x</p:attrName>
                                        </p:attrNameLst>
                                      </p:cBhvr>
                                      <p:tavLst>
                                        <p:tav tm="0">
                                          <p:val>
                                            <p:strVal val="#ppt_x"/>
                                          </p:val>
                                        </p:tav>
                                        <p:tav tm="100000">
                                          <p:val>
                                            <p:strVal val="#ppt_x"/>
                                          </p:val>
                                        </p:tav>
                                      </p:tavLst>
                                    </p:anim>
                                    <p:anim calcmode="lin" valueType="num">
                                      <p:cBhvr>
                                        <p:cTn id="37" dur="550" decel="100000" fill="hold"/>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4 · KOMŞULARIMIZI TANIYALIM</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Kartlarımıza dönelim</a:t>
            </a:r>
          </a:p>
        </p:txBody>
      </p:sp>
      <p:sp>
        <p:nvSpPr>
          <p:cNvPr id="4" name="Şekil 4"/>
          <p:cNvSpPr/>
          <p:nvPr/>
        </p:nvSpPr>
        <p:spPr>
          <a:xfrm>
            <a:off x="762000" y="1435298"/>
            <a:ext cx="3454400" cy="4673402"/>
          </a:xfrm>
          <a:prstGeom prst="roundRect">
            <a:avLst>
              <a:gd name="adj" fmla="val 4779"/>
            </a:avLst>
          </a:prstGeom>
          <a:solidFill>
            <a:srgbClr val="EEF3FA"/>
          </a:solidFill>
          <a:ln>
            <a:noFill/>
          </a:ln>
        </p:spPr>
        <p:txBody>
          <a:bodyPr rtlCol="0" anchor="ctr"/>
          <a:lstStyle/>
          <a:p>
            <a:pPr algn="ctr"/>
          </a:p>
        </p:txBody>
      </p:sp>
      <p:sp>
        <p:nvSpPr>
          <p:cNvPr id="5" name="Şekil 5"/>
          <p:cNvSpPr/>
          <p:nvPr/>
        </p:nvSpPr>
        <p:spPr>
          <a:xfrm>
            <a:off x="965200" y="1625798"/>
            <a:ext cx="520700" cy="520700"/>
          </a:xfrm>
          <a:prstGeom prst="star8">
            <a:avLst/>
          </a:prstGeom>
          <a:solidFill>
            <a:srgbClr val="0D7C7F"/>
          </a:solidFill>
          <a:ln>
            <a:noFill/>
          </a:ln>
        </p:spPr>
        <p:txBody>
          <a:bodyPr rtlCol="0" anchor="ctr"/>
          <a:lstStyle/>
          <a:p>
            <a:pPr algn="ctr"/>
          </a:p>
        </p:txBody>
      </p:sp>
      <p:pic>
        <p:nvPicPr>
          <p:cNvPr id="6" name="Görsel 6" descr="1bd157c5e450.png"/>
          <p:cNvPicPr>
            <a:picLocks noChangeAspect="1"/>
          </p:cNvPicPr>
          <p:nvPr/>
        </p:nvPicPr>
        <p:blipFill>
          <a:blip r:embed="rId2"/>
          <a:stretch>
            <a:fillRect/>
          </a:stretch>
        </p:blipFill>
        <p:spPr>
          <a:xfrm>
            <a:off x="1098550" y="1759148"/>
            <a:ext cx="254000" cy="254000"/>
          </a:xfrm>
          <a:prstGeom prst="rect">
            <a:avLst/>
          </a:prstGeom>
        </p:spPr>
      </p:pic>
      <p:sp>
        <p:nvSpPr>
          <p:cNvPr id="7" name="Metin 7"/>
          <p:cNvSpPr txBox="1"/>
          <p:nvPr/>
        </p:nvSpPr>
        <p:spPr>
          <a:xfrm>
            <a:off x="9652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SORU</a:t>
            </a:r>
          </a:p>
        </p:txBody>
      </p:sp>
      <p:sp>
        <p:nvSpPr>
          <p:cNvPr id="8" name="Metin 8"/>
          <p:cNvSpPr txBox="1"/>
          <p:nvPr/>
        </p:nvSpPr>
        <p:spPr>
          <a:xfrm>
            <a:off x="9652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Cevabını bulduk mu?</a:t>
            </a:r>
          </a:p>
        </p:txBody>
      </p:sp>
      <p:sp>
        <p:nvSpPr>
          <p:cNvPr id="9" name="Metin 9"/>
          <p:cNvSpPr txBox="1"/>
          <p:nvPr/>
        </p:nvSpPr>
        <p:spPr>
          <a:xfrm>
            <a:off x="965200" y="2869193"/>
            <a:ext cx="3162300" cy="823532"/>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Derse başlarken yazdığın 5N1K sorusunun cevabını ve kaynağını söyle.</a:t>
            </a:r>
          </a:p>
        </p:txBody>
      </p:sp>
      <p:grpSp>
        <p:nvGrpSpPr>
          <p:cNvPr id="10" name="Adım 1 grubu"/>
          <p:cNvGrpSpPr/>
          <p:nvPr/>
        </p:nvGrpSpPr>
        <p:grpSpPr>
          <a:xfrm>
            <a:off x="965200" y="3874988"/>
            <a:ext cx="3048000" cy="1356122"/>
            <a:chOff x="965200" y="3874988"/>
            <a:chExt cx="3048000" cy="1356122"/>
          </a:xfrm>
        </p:grpSpPr>
        <p:sp>
          <p:nvSpPr>
            <p:cNvPr id="11" name="Şekil 11"/>
            <p:cNvSpPr/>
            <p:nvPr/>
          </p:nvSpPr>
          <p:spPr>
            <a:xfrm>
              <a:off x="965200" y="3874988"/>
              <a:ext cx="3048000" cy="1356122"/>
            </a:xfrm>
            <a:prstGeom prst="roundRect">
              <a:avLst>
                <a:gd name="adj" fmla="val 10301"/>
              </a:avLst>
            </a:prstGeom>
            <a:solidFill>
              <a:srgbClr val="FFFFFF"/>
            </a:solidFill>
            <a:ln w="19050">
              <a:solidFill>
                <a:srgbClr val="0D7C7F"/>
              </a:solidFill>
            </a:ln>
          </p:spPr>
          <p:txBody>
            <a:bodyPr rtlCol="0" anchor="ctr"/>
            <a:lstStyle/>
            <a:p>
              <a:pPr algn="ctr"/>
            </a:p>
          </p:txBody>
        </p:sp>
        <p:pic>
          <p:nvPicPr>
            <p:cNvPr id="12" name="Görsel 12" descr="7de94e269374.png"/>
            <p:cNvPicPr>
              <a:picLocks noChangeAspect="1"/>
            </p:cNvPicPr>
            <p:nvPr/>
          </p:nvPicPr>
          <p:blipFill>
            <a:blip r:embed="rId3"/>
            <a:stretch>
              <a:fillRect/>
            </a:stretch>
          </p:blipFill>
          <p:spPr>
            <a:xfrm>
              <a:off x="1149350" y="4008338"/>
              <a:ext cx="254000" cy="254000"/>
            </a:xfrm>
            <a:prstGeom prst="rect">
              <a:avLst/>
            </a:prstGeom>
          </p:spPr>
        </p:pic>
        <p:sp>
          <p:nvSpPr>
            <p:cNvPr id="13" name="Metin 13"/>
            <p:cNvSpPr txBox="1"/>
            <p:nvPr/>
          </p:nvSpPr>
          <p:spPr>
            <a:xfrm>
              <a:off x="1517650" y="3962682"/>
              <a:ext cx="2407285" cy="1058049"/>
            </a:xfrm>
            <a:prstGeom prst="rect">
              <a:avLst/>
            </a:prstGeom>
            <a:noFill/>
          </p:spPr>
          <p:txBody>
            <a:bodyPr wrap="square" lIns="0" rIns="0" tIns="0" bIns="0" anchor="t">
              <a:noAutofit/>
            </a:bodyPr>
            <a:lstStyle/>
            <a:p>
              <a:pPr algn="l">
                <a:lnSpc>
                  <a:spcPts val="2145"/>
                </a:lnSpc>
              </a:pPr>
              <a:r>
                <a:rPr sz="1650" b="1" i="0" lang="tr-TR" kern="100">
                  <a:solidFill>
                    <a:srgbClr val="1F2A4A"/>
                  </a:solidFill>
                  <a:latin typeface="Calibri"/>
                </a:rPr>
                <a:t>Örnek: Bilginin doğruluğunu nasıl anlarız? En az iki güvenilir kaynakta karşılaştırarak.</a:t>
              </a:r>
            </a:p>
          </p:txBody>
        </p:sp>
      </p:grpSp>
      <p:grpSp>
        <p:nvGrpSpPr>
          <p:cNvPr id="14" name="Adım 2 grubu"/>
          <p:cNvGrpSpPr/>
          <p:nvPr/>
        </p:nvGrpSpPr>
        <p:grpSpPr>
          <a:xfrm>
            <a:off x="4368800" y="1435298"/>
            <a:ext cx="3454400" cy="4673402"/>
            <a:chOff x="4368800" y="1435298"/>
            <a:chExt cx="3454400" cy="4673402"/>
          </a:xfrm>
        </p:grpSpPr>
        <p:sp>
          <p:nvSpPr>
            <p:cNvPr id="15" name="Şekil 15"/>
            <p:cNvSpPr/>
            <p:nvPr/>
          </p:nvSpPr>
          <p:spPr>
            <a:xfrm>
              <a:off x="4368800" y="1435298"/>
              <a:ext cx="3454400" cy="4673402"/>
            </a:xfrm>
            <a:prstGeom prst="roundRect">
              <a:avLst>
                <a:gd name="adj" fmla="val 4779"/>
              </a:avLst>
            </a:prstGeom>
            <a:solidFill>
              <a:srgbClr val="FFFFFF"/>
            </a:solidFill>
            <a:ln w="12700">
              <a:solidFill>
                <a:srgbClr val="D5DEEB"/>
              </a:solidFill>
            </a:ln>
          </p:spPr>
          <p:txBody>
            <a:bodyPr rtlCol="0" anchor="ctr"/>
            <a:lstStyle/>
            <a:p>
              <a:pPr algn="ctr"/>
            </a:p>
          </p:txBody>
        </p:sp>
        <p:sp>
          <p:nvSpPr>
            <p:cNvPr id="16" name="Şekil 16"/>
            <p:cNvSpPr/>
            <p:nvPr/>
          </p:nvSpPr>
          <p:spPr>
            <a:xfrm>
              <a:off x="4584700" y="1638498"/>
              <a:ext cx="520700" cy="520700"/>
            </a:xfrm>
            <a:prstGeom prst="star8">
              <a:avLst/>
            </a:prstGeom>
            <a:solidFill>
              <a:srgbClr val="DEAE45"/>
            </a:solidFill>
            <a:ln>
              <a:noFill/>
            </a:ln>
          </p:spPr>
          <p:txBody>
            <a:bodyPr rtlCol="0" anchor="ctr"/>
            <a:lstStyle/>
            <a:p>
              <a:pPr algn="ctr"/>
            </a:p>
          </p:txBody>
        </p:sp>
        <p:pic>
          <p:nvPicPr>
            <p:cNvPr id="17" name="Görsel 17" descr="bf75e3c0ef2e.png"/>
            <p:cNvPicPr>
              <a:picLocks noChangeAspect="1"/>
            </p:cNvPicPr>
            <p:nvPr/>
          </p:nvPicPr>
          <p:blipFill>
            <a:blip r:embed="rId4"/>
            <a:stretch>
              <a:fillRect/>
            </a:stretch>
          </p:blipFill>
          <p:spPr>
            <a:xfrm>
              <a:off x="4718050" y="1771848"/>
              <a:ext cx="254000" cy="254000"/>
            </a:xfrm>
            <a:prstGeom prst="rect">
              <a:avLst/>
            </a:prstGeom>
          </p:spPr>
        </p:pic>
        <p:sp>
          <p:nvSpPr>
            <p:cNvPr id="18" name="Metin 18"/>
            <p:cNvSpPr txBox="1"/>
            <p:nvPr/>
          </p:nvSpPr>
          <p:spPr>
            <a:xfrm>
              <a:off x="4584700" y="2242256"/>
              <a:ext cx="3136265"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KAVRAM</a:t>
              </a:r>
            </a:p>
          </p:txBody>
        </p:sp>
        <p:sp>
          <p:nvSpPr>
            <p:cNvPr id="19" name="Metin 19"/>
            <p:cNvSpPr txBox="1"/>
            <p:nvPr/>
          </p:nvSpPr>
          <p:spPr>
            <a:xfrm>
              <a:off x="4584700" y="2529451"/>
              <a:ext cx="3136265"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Kanıt</a:t>
              </a:r>
            </a:p>
          </p:txBody>
        </p:sp>
        <p:sp>
          <p:nvSpPr>
            <p:cNvPr id="20" name="Metin 20"/>
            <p:cNvSpPr txBox="1"/>
            <p:nvPr/>
          </p:nvSpPr>
          <p:spPr>
            <a:xfrm>
              <a:off x="4584700" y="2881893"/>
              <a:ext cx="3136265" cy="538575"/>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Bir cevabın doğru olduğunu gösteren bilgi ya da belge.</a:t>
              </a:r>
            </a:p>
          </p:txBody>
        </p:sp>
      </p:grpSp>
      <p:grpSp>
        <p:nvGrpSpPr>
          <p:cNvPr id="21" name="Adım 3 grubu"/>
          <p:cNvGrpSpPr/>
          <p:nvPr/>
        </p:nvGrpSpPr>
        <p:grpSpPr>
          <a:xfrm>
            <a:off x="7975600" y="1435298"/>
            <a:ext cx="3454400" cy="4673402"/>
            <a:chOff x="7975600" y="1435298"/>
            <a:chExt cx="3454400" cy="4673402"/>
          </a:xfrm>
        </p:grpSpPr>
        <p:sp>
          <p:nvSpPr>
            <p:cNvPr id="22" name="Şekil 22"/>
            <p:cNvSpPr/>
            <p:nvPr/>
          </p:nvSpPr>
          <p:spPr>
            <a:xfrm>
              <a:off x="7975600" y="1435298"/>
              <a:ext cx="3454400" cy="4673402"/>
            </a:xfrm>
            <a:prstGeom prst="roundRect">
              <a:avLst>
                <a:gd name="adj" fmla="val 4779"/>
              </a:avLst>
            </a:prstGeom>
            <a:solidFill>
              <a:srgbClr val="EEF3FA"/>
            </a:solidFill>
            <a:ln>
              <a:noFill/>
            </a:ln>
          </p:spPr>
          <p:txBody>
            <a:bodyPr rtlCol="0" anchor="ctr"/>
            <a:lstStyle/>
            <a:p>
              <a:pPr algn="ctr"/>
            </a:p>
          </p:txBody>
        </p:sp>
        <p:sp>
          <p:nvSpPr>
            <p:cNvPr id="23" name="Şekil 23"/>
            <p:cNvSpPr/>
            <p:nvPr/>
          </p:nvSpPr>
          <p:spPr>
            <a:xfrm>
              <a:off x="8178800" y="1625798"/>
              <a:ext cx="520700" cy="520700"/>
            </a:xfrm>
            <a:prstGeom prst="star8">
              <a:avLst/>
            </a:prstGeom>
            <a:solidFill>
              <a:srgbClr val="0D7C7F"/>
            </a:solidFill>
            <a:ln>
              <a:noFill/>
            </a:ln>
          </p:spPr>
          <p:txBody>
            <a:bodyPr rtlCol="0" anchor="ctr"/>
            <a:lstStyle/>
            <a:p>
              <a:pPr algn="ctr"/>
            </a:p>
          </p:txBody>
        </p:sp>
        <p:pic>
          <p:nvPicPr>
            <p:cNvPr id="24" name="Görsel 24" descr="1bd157c5e450.png"/>
            <p:cNvPicPr>
              <a:picLocks noChangeAspect="1"/>
            </p:cNvPicPr>
            <p:nvPr/>
          </p:nvPicPr>
          <p:blipFill>
            <a:blip r:embed="rId2"/>
            <a:stretch>
              <a:fillRect/>
            </a:stretch>
          </p:blipFill>
          <p:spPr>
            <a:xfrm>
              <a:off x="8312150" y="1759148"/>
              <a:ext cx="254000" cy="254000"/>
            </a:xfrm>
            <a:prstGeom prst="rect">
              <a:avLst/>
            </a:prstGeom>
          </p:spPr>
        </p:pic>
        <p:sp>
          <p:nvSpPr>
            <p:cNvPr id="25" name="Metin 25"/>
            <p:cNvSpPr txBox="1"/>
            <p:nvPr/>
          </p:nvSpPr>
          <p:spPr>
            <a:xfrm>
              <a:off x="8178800" y="2229556"/>
              <a:ext cx="3162300" cy="160020"/>
            </a:xfrm>
            <a:prstGeom prst="rect">
              <a:avLst/>
            </a:prstGeom>
            <a:noFill/>
          </p:spPr>
          <p:txBody>
            <a:bodyPr wrap="square" lIns="0" rIns="0" tIns="0" bIns="0" anchor="t">
              <a:noAutofit/>
            </a:bodyPr>
            <a:lstStyle/>
            <a:p>
              <a:pPr algn="l">
                <a:lnSpc>
                  <a:spcPts val="1260"/>
                </a:lnSpc>
              </a:pPr>
              <a:r>
                <a:rPr sz="1050" b="1" i="0" lang="tr-TR" kern="100" spc="147">
                  <a:solidFill>
                    <a:srgbClr val="56627F"/>
                  </a:solidFill>
                  <a:latin typeface="Calibri"/>
                </a:rPr>
                <a:t>SORU</a:t>
              </a:r>
            </a:p>
          </p:txBody>
        </p:sp>
        <p:sp>
          <p:nvSpPr>
            <p:cNvPr id="26" name="Metin 26"/>
            <p:cNvSpPr txBox="1"/>
            <p:nvPr/>
          </p:nvSpPr>
          <p:spPr>
            <a:xfrm>
              <a:off x="8178800" y="2516751"/>
              <a:ext cx="3162300" cy="318770"/>
            </a:xfrm>
            <a:prstGeom prst="rect">
              <a:avLst/>
            </a:prstGeom>
            <a:noFill/>
          </p:spPr>
          <p:txBody>
            <a:bodyPr wrap="square" lIns="0" rIns="0" tIns="0" bIns="0" anchor="t">
              <a:noAutofit/>
            </a:bodyPr>
            <a:lstStyle/>
            <a:p>
              <a:pPr algn="l">
                <a:lnSpc>
                  <a:spcPts val="2420"/>
                </a:lnSpc>
              </a:pPr>
              <a:r>
                <a:rPr sz="2200" b="1" i="0" lang="tr-TR" kern="100">
                  <a:solidFill>
                    <a:srgbClr val="14234B"/>
                  </a:solidFill>
                  <a:latin typeface="Cambria"/>
                </a:rPr>
                <a:t>Soru kaldı mı?</a:t>
              </a:r>
            </a:p>
          </p:txBody>
        </p:sp>
        <p:sp>
          <p:nvSpPr>
            <p:cNvPr id="27" name="Metin 27"/>
            <p:cNvSpPr txBox="1"/>
            <p:nvPr/>
          </p:nvSpPr>
          <p:spPr>
            <a:xfrm>
              <a:off x="8178800" y="2869193"/>
              <a:ext cx="3162300" cy="823532"/>
            </a:xfrm>
            <a:prstGeom prst="rect">
              <a:avLst/>
            </a:prstGeom>
            <a:noFill/>
          </p:spPr>
          <p:txBody>
            <a:bodyPr wrap="square" lIns="0" rIns="0" tIns="0" bIns="0" anchor="t">
              <a:noAutofit/>
            </a:bodyPr>
            <a:lstStyle/>
            <a:p>
              <a:pPr algn="l">
                <a:lnSpc>
                  <a:spcPts val="2244"/>
                </a:lnSpc>
              </a:pPr>
              <a:r>
                <a:rPr sz="1700" b="0" i="0" lang="tr-TR" kern="100">
                  <a:solidFill>
                    <a:srgbClr val="1F2A4A"/>
                  </a:solidFill>
                  <a:latin typeface="Calibri"/>
                </a:rPr>
                <a:t>Cevabını bulamadığın bir soru varsa onu hangi kaynakta arayabilirsin?</a:t>
              </a:r>
            </a:p>
          </p:txBody>
        </p:sp>
      </p:grpSp>
      <p:sp>
        <p:nvSpPr>
          <p:cNvPr id="28" name="Metin 28"/>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29" name="Metin 29"/>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47</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50"/>
                                        <p:tgtEl>
                                          <p:spTgt spid="10"/>
                                        </p:tgtEl>
                                      </p:cBhvr>
                                    </p:animEffect>
                                    <p:anim calcmode="lin" valueType="num">
                                      <p:cBhvr>
                                        <p:cTn id="8" dur="550" fill="hold"/>
                                        <p:tgtEl>
                                          <p:spTgt spid="10"/>
                                        </p:tgtEl>
                                        <p:attrNameLst>
                                          <p:attrName>ppt_x</p:attrName>
                                        </p:attrNameLst>
                                      </p:cBhvr>
                                      <p:tavLst>
                                        <p:tav tm="0">
                                          <p:val>
                                            <p:strVal val="#ppt_x"/>
                                          </p:val>
                                        </p:tav>
                                        <p:tav tm="100000">
                                          <p:val>
                                            <p:strVal val="#ppt_x"/>
                                          </p:val>
                                        </p:tav>
                                      </p:tavLst>
                                    </p:anim>
                                    <p:anim calcmode="lin" valueType="num">
                                      <p:cBhvr>
                                        <p:cTn id="9" dur="550" decel="100000" fill="hold"/>
                                        <p:tgtEl>
                                          <p:spTgt spid="10"/>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50"/>
                                        <p:tgtEl>
                                          <p:spTgt spid="14"/>
                                        </p:tgtEl>
                                      </p:cBhvr>
                                    </p:animEffect>
                                    <p:anim calcmode="lin" valueType="num">
                                      <p:cBhvr>
                                        <p:cTn id="15" dur="550" fill="hold"/>
                                        <p:tgtEl>
                                          <p:spTgt spid="14"/>
                                        </p:tgtEl>
                                        <p:attrNameLst>
                                          <p:attrName>ppt_x</p:attrName>
                                        </p:attrNameLst>
                                      </p:cBhvr>
                                      <p:tavLst>
                                        <p:tav tm="0">
                                          <p:val>
                                            <p:strVal val="#ppt_x"/>
                                          </p:val>
                                        </p:tav>
                                        <p:tav tm="100000">
                                          <p:val>
                                            <p:strVal val="#ppt_x"/>
                                          </p:val>
                                        </p:tav>
                                      </p:tavLst>
                                    </p:anim>
                                    <p:anim calcmode="lin" valueType="num">
                                      <p:cBhvr>
                                        <p:cTn id="16" dur="550" decel="100000" fill="hold"/>
                                        <p:tgtEl>
                                          <p:spTgt spid="1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14234B"/>
        </a:solidFill>
        <a:effectLst/>
      </p:bgPr>
    </p:bg>
    <p:spTree>
      <p:nvGrpSpPr>
        <p:cNvPr id="1" name=""/>
        <p:cNvGrpSpPr/>
        <p:nvPr/>
      </p:nvGrpSpPr>
      <p:grpSpPr/>
      <p:pic>
        <p:nvPicPr>
          <p:cNvPr id="2" name="Görsel 2" descr="9d2452d25223.png"/>
          <p:cNvPicPr>
            <a:picLocks noChangeAspect="1"/>
          </p:cNvPicPr>
          <p:nvPr/>
        </p:nvPicPr>
        <p:blipFill>
          <a:blip r:embed="rId2"/>
          <a:stretch>
            <a:fillRect/>
          </a:stretch>
        </p:blipFill>
        <p:spPr>
          <a:xfrm>
            <a:off x="0" y="0"/>
            <a:ext cx="12192000" cy="6858000"/>
          </a:xfrm>
          <a:prstGeom prst="rect">
            <a:avLst/>
          </a:prstGeom>
        </p:spPr>
      </p:pic>
      <p:sp>
        <p:nvSpPr>
          <p:cNvPr id="3" name="Şekil 3"/>
          <p:cNvSpPr/>
          <p:nvPr/>
        </p:nvSpPr>
        <p:spPr>
          <a:xfrm>
            <a:off x="1270000" y="1618159"/>
            <a:ext cx="1206500" cy="1206500"/>
          </a:xfrm>
          <a:prstGeom prst="star8">
            <a:avLst/>
          </a:prstGeom>
          <a:solidFill>
            <a:srgbClr val="DEAE45"/>
          </a:solidFill>
          <a:ln>
            <a:noFill/>
          </a:ln>
        </p:spPr>
        <p:txBody>
          <a:bodyPr rtlCol="0" anchor="ctr"/>
          <a:lstStyle/>
          <a:p>
            <a:pPr algn="ctr"/>
          </a:p>
        </p:txBody>
      </p:sp>
      <p:sp>
        <p:nvSpPr>
          <p:cNvPr id="4" name="Metin 4"/>
          <p:cNvSpPr txBox="1"/>
          <p:nvPr/>
        </p:nvSpPr>
        <p:spPr>
          <a:xfrm>
            <a:off x="1677690" y="1950645"/>
            <a:ext cx="438897" cy="717550"/>
          </a:xfrm>
          <a:prstGeom prst="rect">
            <a:avLst/>
          </a:prstGeom>
          <a:noFill/>
        </p:spPr>
        <p:txBody>
          <a:bodyPr wrap="square" lIns="0" rIns="0" tIns="0" bIns="0" anchor="t">
            <a:noAutofit/>
          </a:bodyPr>
          <a:lstStyle/>
          <a:p>
            <a:pPr algn="l">
              <a:lnSpc>
                <a:spcPts val="5200"/>
              </a:lnSpc>
            </a:pPr>
            <a:r>
              <a:rPr sz="5200" b="1" i="0" lang="tr-TR" kern="100">
                <a:solidFill>
                  <a:srgbClr val="14234B"/>
                </a:solidFill>
                <a:latin typeface="Cambria"/>
              </a:rPr>
              <a:t>5</a:t>
            </a:r>
          </a:p>
        </p:txBody>
      </p:sp>
      <p:sp>
        <p:nvSpPr>
          <p:cNvPr id="5" name="Metin 5"/>
          <p:cNvSpPr txBox="1"/>
          <p:nvPr/>
        </p:nvSpPr>
        <p:spPr>
          <a:xfrm>
            <a:off x="1270000" y="2993823"/>
            <a:ext cx="10452100" cy="175260"/>
          </a:xfrm>
          <a:prstGeom prst="rect">
            <a:avLst/>
          </a:prstGeom>
          <a:noFill/>
        </p:spPr>
        <p:txBody>
          <a:bodyPr wrap="square" lIns="0" rIns="0" tIns="0" bIns="0" anchor="t">
            <a:noAutofit/>
          </a:bodyPr>
          <a:lstStyle/>
          <a:p>
            <a:pPr algn="l">
              <a:lnSpc>
                <a:spcPts val="1380"/>
              </a:lnSpc>
            </a:pPr>
            <a:r>
              <a:rPr sz="1150" b="1" i="0" lang="tr-TR" kern="100" spc="138">
                <a:solidFill>
                  <a:srgbClr val="DEAE45"/>
                </a:solidFill>
                <a:latin typeface="Calibri"/>
              </a:rPr>
              <a:t>BÖLÜM 5</a:t>
            </a:r>
          </a:p>
        </p:txBody>
      </p:sp>
      <p:sp>
        <p:nvSpPr>
          <p:cNvPr id="6" name="Metin 6"/>
          <p:cNvSpPr txBox="1"/>
          <p:nvPr/>
        </p:nvSpPr>
        <p:spPr>
          <a:xfrm>
            <a:off x="1270000" y="3276079"/>
            <a:ext cx="10452100" cy="737362"/>
          </a:xfrm>
          <a:prstGeom prst="rect">
            <a:avLst/>
          </a:prstGeom>
          <a:noFill/>
        </p:spPr>
        <p:txBody>
          <a:bodyPr wrap="square" lIns="0" rIns="0" tIns="0" bIns="0" anchor="t">
            <a:noAutofit/>
          </a:bodyPr>
          <a:lstStyle/>
          <a:p>
            <a:pPr algn="l">
              <a:lnSpc>
                <a:spcPts val="5512"/>
              </a:lnSpc>
            </a:pPr>
            <a:r>
              <a:rPr sz="5200" b="1" i="0" lang="tr-TR" kern="100" spc="-26">
                <a:solidFill>
                  <a:srgbClr val="F3F6FD"/>
                </a:solidFill>
                <a:latin typeface="Cambria"/>
              </a:rPr>
              <a:t>Özet ve tekrar</a:t>
            </a:r>
          </a:p>
        </p:txBody>
      </p:sp>
      <p:sp>
        <p:nvSpPr>
          <p:cNvPr id="7" name="Metin 7"/>
          <p:cNvSpPr txBox="1"/>
          <p:nvPr/>
        </p:nvSpPr>
        <p:spPr>
          <a:xfrm>
            <a:off x="1270000" y="4084042"/>
            <a:ext cx="8499475" cy="330200"/>
          </a:xfrm>
          <a:prstGeom prst="rect">
            <a:avLst/>
          </a:prstGeom>
          <a:noFill/>
        </p:spPr>
        <p:txBody>
          <a:bodyPr wrap="square" lIns="0" rIns="0" tIns="0" bIns="0" anchor="t">
            <a:noAutofit/>
          </a:bodyPr>
          <a:lstStyle/>
          <a:p>
            <a:pPr algn="l">
              <a:lnSpc>
                <a:spcPts val="2600"/>
              </a:lnSpc>
            </a:pPr>
            <a:r>
              <a:rPr sz="2000" b="0" i="0" lang="tr-TR" kern="100">
                <a:solidFill>
                  <a:srgbClr val="B6C3E0"/>
                </a:solidFill>
                <a:latin typeface="Calibri"/>
              </a:rPr>
              <a:t>Önce kavramları ve sekiz komşumuzu hatırlayalım, sonra kendimizi deneyelim.</a:t>
            </a:r>
          </a:p>
        </p:txBody>
      </p:sp>
      <p:sp>
        <p:nvSpPr>
          <p:cNvPr id="8" name="Şekil 8"/>
          <p:cNvSpPr/>
          <p:nvPr/>
        </p:nvSpPr>
        <p:spPr>
          <a:xfrm>
            <a:off x="1270000" y="4652367"/>
            <a:ext cx="1606748" cy="333375"/>
          </a:xfrm>
          <a:prstGeom prst="roundRect">
            <a:avLst>
              <a:gd name="adj" fmla="val 50000"/>
            </a:avLst>
          </a:prstGeom>
          <a:noFill/>
          <a:ln w="12700">
            <a:solidFill>
              <a:srgbClr val="B6C3E0"/>
            </a:solidFill>
          </a:ln>
        </p:spPr>
        <p:txBody>
          <a:bodyPr rtlCol="0" anchor="ctr"/>
          <a:lstStyle/>
          <a:p>
            <a:pPr algn="ctr"/>
          </a:p>
        </p:txBody>
      </p:sp>
      <p:sp>
        <p:nvSpPr>
          <p:cNvPr id="9" name="Metin 9"/>
          <p:cNvSpPr txBox="1"/>
          <p:nvPr/>
        </p:nvSpPr>
        <p:spPr>
          <a:xfrm>
            <a:off x="1435100" y="4684435"/>
            <a:ext cx="1346562"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Anahtar kavramlar</a:t>
            </a:r>
          </a:p>
        </p:txBody>
      </p:sp>
      <p:sp>
        <p:nvSpPr>
          <p:cNvPr id="10" name="Şekil 10"/>
          <p:cNvSpPr/>
          <p:nvPr/>
        </p:nvSpPr>
        <p:spPr>
          <a:xfrm>
            <a:off x="2965648" y="4652367"/>
            <a:ext cx="1166217" cy="333375"/>
          </a:xfrm>
          <a:prstGeom prst="roundRect">
            <a:avLst>
              <a:gd name="adj" fmla="val 50000"/>
            </a:avLst>
          </a:prstGeom>
          <a:noFill/>
          <a:ln w="12700">
            <a:solidFill>
              <a:srgbClr val="B6C3E0"/>
            </a:solidFill>
          </a:ln>
        </p:spPr>
        <p:txBody>
          <a:bodyPr rtlCol="0" anchor="ctr"/>
          <a:lstStyle/>
          <a:p>
            <a:pPr algn="ctr"/>
          </a:p>
        </p:txBody>
      </p:sp>
      <p:sp>
        <p:nvSpPr>
          <p:cNvPr id="11" name="Metin 11"/>
          <p:cNvSpPr txBox="1"/>
          <p:nvPr/>
        </p:nvSpPr>
        <p:spPr>
          <a:xfrm>
            <a:off x="3130748" y="4684435"/>
            <a:ext cx="895018"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Sekiz komşu</a:t>
            </a:r>
          </a:p>
        </p:txBody>
      </p:sp>
      <p:sp>
        <p:nvSpPr>
          <p:cNvPr id="12" name="Şekil 12"/>
          <p:cNvSpPr/>
          <p:nvPr/>
        </p:nvSpPr>
        <p:spPr>
          <a:xfrm>
            <a:off x="4220766" y="4652367"/>
            <a:ext cx="1295896" cy="333375"/>
          </a:xfrm>
          <a:prstGeom prst="roundRect">
            <a:avLst>
              <a:gd name="adj" fmla="val 50000"/>
            </a:avLst>
          </a:prstGeom>
          <a:noFill/>
          <a:ln w="12700">
            <a:solidFill>
              <a:srgbClr val="B6C3E0"/>
            </a:solidFill>
          </a:ln>
        </p:spPr>
        <p:txBody>
          <a:bodyPr rtlCol="0" anchor="ctr"/>
          <a:lstStyle/>
          <a:p>
            <a:pPr algn="ctr"/>
          </a:p>
        </p:txBody>
      </p:sp>
      <p:sp>
        <p:nvSpPr>
          <p:cNvPr id="13" name="Metin 13"/>
          <p:cNvSpPr txBox="1"/>
          <p:nvPr/>
        </p:nvSpPr>
        <p:spPr>
          <a:xfrm>
            <a:off x="4385866" y="4684435"/>
            <a:ext cx="1027938"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6 doğru-yanlış</a:t>
            </a:r>
          </a:p>
        </p:txBody>
      </p:sp>
      <p:sp>
        <p:nvSpPr>
          <p:cNvPr id="14" name="Şekil 14"/>
          <p:cNvSpPr/>
          <p:nvPr/>
        </p:nvSpPr>
        <p:spPr>
          <a:xfrm>
            <a:off x="5605562" y="4652367"/>
            <a:ext cx="1204516" cy="333375"/>
          </a:xfrm>
          <a:prstGeom prst="roundRect">
            <a:avLst>
              <a:gd name="adj" fmla="val 50000"/>
            </a:avLst>
          </a:prstGeom>
          <a:noFill/>
          <a:ln w="12700">
            <a:solidFill>
              <a:srgbClr val="B6C3E0"/>
            </a:solidFill>
          </a:ln>
        </p:spPr>
        <p:txBody>
          <a:bodyPr rtlCol="0" anchor="ctr"/>
          <a:lstStyle/>
          <a:p>
            <a:pPr algn="ctr"/>
          </a:p>
        </p:txBody>
      </p:sp>
      <p:sp>
        <p:nvSpPr>
          <p:cNvPr id="15" name="Metin 15"/>
          <p:cNvSpPr txBox="1"/>
          <p:nvPr/>
        </p:nvSpPr>
        <p:spPr>
          <a:xfrm>
            <a:off x="5770662" y="4684435"/>
            <a:ext cx="934274"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6 test sorusu</a:t>
            </a:r>
          </a:p>
        </p:txBody>
      </p:sp>
      <p:sp>
        <p:nvSpPr>
          <p:cNvPr id="16" name="Şekil 16"/>
          <p:cNvSpPr/>
          <p:nvPr/>
        </p:nvSpPr>
        <p:spPr>
          <a:xfrm>
            <a:off x="6898977" y="4652367"/>
            <a:ext cx="1193502" cy="333375"/>
          </a:xfrm>
          <a:prstGeom prst="roundRect">
            <a:avLst>
              <a:gd name="adj" fmla="val 50000"/>
            </a:avLst>
          </a:prstGeom>
          <a:noFill/>
          <a:ln w="12700">
            <a:solidFill>
              <a:srgbClr val="B6C3E0"/>
            </a:solidFill>
          </a:ln>
        </p:spPr>
        <p:txBody>
          <a:bodyPr rtlCol="0" anchor="ctr"/>
          <a:lstStyle/>
          <a:p>
            <a:pPr algn="ctr"/>
          </a:p>
        </p:txBody>
      </p:sp>
      <p:sp>
        <p:nvSpPr>
          <p:cNvPr id="17" name="Metin 17"/>
          <p:cNvSpPr txBox="1"/>
          <p:nvPr/>
        </p:nvSpPr>
        <p:spPr>
          <a:xfrm>
            <a:off x="7064077" y="4684435"/>
            <a:ext cx="922985" cy="206375"/>
          </a:xfrm>
          <a:prstGeom prst="rect">
            <a:avLst/>
          </a:prstGeom>
          <a:noFill/>
        </p:spPr>
        <p:txBody>
          <a:bodyPr wrap="square" lIns="0" rIns="0" tIns="0" bIns="0" anchor="t">
            <a:noAutofit/>
          </a:bodyPr>
          <a:lstStyle/>
          <a:p>
            <a:pPr algn="l">
              <a:lnSpc>
                <a:spcPts val="1625"/>
              </a:lnSpc>
            </a:pPr>
            <a:r>
              <a:rPr sz="1300" b="1" i="0" lang="tr-TR" kern="100">
                <a:solidFill>
                  <a:srgbClr val="F3F6FD"/>
                </a:solidFill>
                <a:latin typeface="Calibri"/>
              </a:rPr>
              <a:t>Kim bilecek?</a:t>
            </a:r>
          </a:p>
        </p:txBody>
      </p:sp>
      <p:sp>
        <p:nvSpPr>
          <p:cNvPr id="18" name="Metin 18"/>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B6C3E0"/>
                </a:solidFill>
                <a:latin typeface="Calibri"/>
              </a:rPr>
              <a:t>Evimiz Dünya Sunusu · 5. Sınıf Sosyal Bilgiler</a:t>
            </a:r>
          </a:p>
        </p:txBody>
      </p:sp>
      <p:sp>
        <p:nvSpPr>
          <p:cNvPr id="19" name="Metin 19"/>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B6C3E0"/>
                </a:solidFill>
                <a:latin typeface="Calibri"/>
              </a:rPr>
              <a:t>48</a:t>
            </a:r>
          </a:p>
        </p:txBody>
      </p:sp>
    </p:spTree>
  </p:cSld>
  <p:clrMapOvr>
    <a:masterClrMapping/>
  </p:clrMapOvr>
  <p:transition spd="med">
    <p:fade/>
  </p:transition>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5 · ÖZET VE TEKRAR</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Anahtar kavramlar</a:t>
            </a:r>
          </a:p>
        </p:txBody>
      </p:sp>
      <p:sp>
        <p:nvSpPr>
          <p:cNvPr id="4" name="Şekil 4"/>
          <p:cNvSpPr/>
          <p:nvPr/>
        </p:nvSpPr>
        <p:spPr>
          <a:xfrm>
            <a:off x="762000" y="2120404"/>
            <a:ext cx="2018010" cy="3303091"/>
          </a:xfrm>
          <a:prstGeom prst="roundRect">
            <a:avLst>
              <a:gd name="adj" fmla="val 7551"/>
            </a:avLst>
          </a:prstGeom>
          <a:solidFill>
            <a:srgbClr val="FFFFFF"/>
          </a:solidFill>
          <a:ln w="12700">
            <a:solidFill>
              <a:srgbClr val="D5DEEB"/>
            </a:solidFill>
          </a:ln>
        </p:spPr>
        <p:txBody>
          <a:bodyPr rtlCol="0" anchor="ctr"/>
          <a:lstStyle/>
          <a:p>
            <a:pPr algn="ctr"/>
          </a:p>
        </p:txBody>
      </p:sp>
      <p:sp>
        <p:nvSpPr>
          <p:cNvPr id="5" name="Şekil 5"/>
          <p:cNvSpPr/>
          <p:nvPr/>
        </p:nvSpPr>
        <p:spPr>
          <a:xfrm>
            <a:off x="952500" y="2349004"/>
            <a:ext cx="609600" cy="609600"/>
          </a:xfrm>
          <a:prstGeom prst="star8">
            <a:avLst/>
          </a:prstGeom>
          <a:solidFill>
            <a:srgbClr val="2852B8"/>
          </a:solidFill>
          <a:ln>
            <a:noFill/>
          </a:ln>
        </p:spPr>
        <p:txBody>
          <a:bodyPr rtlCol="0" anchor="ctr"/>
          <a:lstStyle/>
          <a:p>
            <a:pPr algn="ctr"/>
          </a:p>
        </p:txBody>
      </p:sp>
      <p:pic>
        <p:nvPicPr>
          <p:cNvPr id="6" name="Görsel 6" descr="30caffcb4f5a.png"/>
          <p:cNvPicPr>
            <a:picLocks noChangeAspect="1"/>
          </p:cNvPicPr>
          <p:nvPr/>
        </p:nvPicPr>
        <p:blipFill>
          <a:blip r:embed="rId2"/>
          <a:stretch>
            <a:fillRect/>
          </a:stretch>
        </p:blipFill>
        <p:spPr>
          <a:xfrm>
            <a:off x="1111250" y="2507754"/>
            <a:ext cx="292100" cy="292100"/>
          </a:xfrm>
          <a:prstGeom prst="rect">
            <a:avLst/>
          </a:prstGeom>
        </p:spPr>
      </p:pic>
      <p:sp>
        <p:nvSpPr>
          <p:cNvPr id="7" name="Metin 7"/>
          <p:cNvSpPr txBox="1"/>
          <p:nvPr/>
        </p:nvSpPr>
        <p:spPr>
          <a:xfrm>
            <a:off x="952500" y="3090366"/>
            <a:ext cx="1716035" cy="350838"/>
          </a:xfrm>
          <a:prstGeom prst="rect">
            <a:avLst/>
          </a:prstGeom>
          <a:noFill/>
        </p:spPr>
        <p:txBody>
          <a:bodyPr wrap="square" lIns="0" rIns="0" tIns="0" bIns="0" anchor="t">
            <a:noAutofit/>
          </a:bodyPr>
          <a:lstStyle/>
          <a:p>
            <a:pPr algn="l">
              <a:lnSpc>
                <a:spcPts val="2625"/>
              </a:lnSpc>
            </a:pPr>
            <a:r>
              <a:rPr sz="2500" b="1" i="0" lang="tr-TR" kern="100">
                <a:solidFill>
                  <a:srgbClr val="14234B"/>
                </a:solidFill>
                <a:latin typeface="Cambria"/>
              </a:rPr>
              <a:t>Sınır</a:t>
            </a:r>
          </a:p>
        </p:txBody>
      </p:sp>
      <p:sp>
        <p:nvSpPr>
          <p:cNvPr id="8" name="Metin 8"/>
          <p:cNvSpPr txBox="1"/>
          <p:nvPr/>
        </p:nvSpPr>
        <p:spPr>
          <a:xfrm>
            <a:off x="952500" y="3478898"/>
            <a:ext cx="1716035" cy="1040277"/>
          </a:xfrm>
          <a:prstGeom prst="rect">
            <a:avLst/>
          </a:prstGeom>
          <a:noFill/>
        </p:spPr>
        <p:txBody>
          <a:bodyPr wrap="square" lIns="0" rIns="0" tIns="0" bIns="0" anchor="t">
            <a:noAutofit/>
          </a:bodyPr>
          <a:lstStyle/>
          <a:p>
            <a:pPr algn="l">
              <a:lnSpc>
                <a:spcPts val="2112"/>
              </a:lnSpc>
            </a:pPr>
            <a:r>
              <a:rPr sz="1600" b="0" i="0" lang="tr-TR" kern="100">
                <a:solidFill>
                  <a:srgbClr val="1F2A4A"/>
                </a:solidFill>
                <a:latin typeface="Calibri"/>
              </a:rPr>
              <a:t>Bir devletin topraklarını komşu devletlerinkinden ayıran çizgi.</a:t>
            </a:r>
          </a:p>
        </p:txBody>
      </p:sp>
      <p:grpSp>
        <p:nvGrpSpPr>
          <p:cNvPr id="9" name="Adım 1 grubu"/>
          <p:cNvGrpSpPr/>
          <p:nvPr/>
        </p:nvGrpSpPr>
        <p:grpSpPr>
          <a:xfrm>
            <a:off x="2907010" y="2120404"/>
            <a:ext cx="2018010" cy="3303091"/>
            <a:chOff x="2907010" y="2120404"/>
            <a:chExt cx="2018010" cy="3303091"/>
          </a:xfrm>
        </p:grpSpPr>
        <p:sp>
          <p:nvSpPr>
            <p:cNvPr id="10" name="Şekil 10"/>
            <p:cNvSpPr/>
            <p:nvPr/>
          </p:nvSpPr>
          <p:spPr>
            <a:xfrm>
              <a:off x="2907010" y="2120404"/>
              <a:ext cx="2018010" cy="3303091"/>
            </a:xfrm>
            <a:prstGeom prst="roundRect">
              <a:avLst>
                <a:gd name="adj" fmla="val 7551"/>
              </a:avLst>
            </a:prstGeom>
            <a:solidFill>
              <a:srgbClr val="FFFFFF"/>
            </a:solidFill>
            <a:ln w="12700">
              <a:solidFill>
                <a:srgbClr val="D5DEEB"/>
              </a:solidFill>
            </a:ln>
          </p:spPr>
          <p:txBody>
            <a:bodyPr rtlCol="0" anchor="ctr"/>
            <a:lstStyle/>
            <a:p>
              <a:pPr algn="ctr"/>
            </a:p>
          </p:txBody>
        </p:sp>
        <p:sp>
          <p:nvSpPr>
            <p:cNvPr id="11" name="Şekil 11"/>
            <p:cNvSpPr/>
            <p:nvPr/>
          </p:nvSpPr>
          <p:spPr>
            <a:xfrm>
              <a:off x="3097510" y="2349004"/>
              <a:ext cx="609600" cy="609600"/>
            </a:xfrm>
            <a:prstGeom prst="star8">
              <a:avLst/>
            </a:prstGeom>
            <a:solidFill>
              <a:srgbClr val="0D7C7F"/>
            </a:solidFill>
            <a:ln>
              <a:noFill/>
            </a:ln>
          </p:spPr>
          <p:txBody>
            <a:bodyPr rtlCol="0" anchor="ctr"/>
            <a:lstStyle/>
            <a:p>
              <a:pPr algn="ctr"/>
            </a:p>
          </p:txBody>
        </p:sp>
        <p:pic>
          <p:nvPicPr>
            <p:cNvPr id="12" name="Görsel 12" descr="62a30b020b79.png"/>
            <p:cNvPicPr>
              <a:picLocks noChangeAspect="1"/>
            </p:cNvPicPr>
            <p:nvPr/>
          </p:nvPicPr>
          <p:blipFill>
            <a:blip r:embed="rId3"/>
            <a:stretch>
              <a:fillRect/>
            </a:stretch>
          </p:blipFill>
          <p:spPr>
            <a:xfrm>
              <a:off x="3256260" y="2507754"/>
              <a:ext cx="292100" cy="292100"/>
            </a:xfrm>
            <a:prstGeom prst="rect">
              <a:avLst/>
            </a:prstGeom>
          </p:spPr>
        </p:pic>
        <p:sp>
          <p:nvSpPr>
            <p:cNvPr id="13" name="Metin 13"/>
            <p:cNvSpPr txBox="1"/>
            <p:nvPr/>
          </p:nvSpPr>
          <p:spPr>
            <a:xfrm>
              <a:off x="3097510" y="3090366"/>
              <a:ext cx="1716035" cy="684212"/>
            </a:xfrm>
            <a:prstGeom prst="rect">
              <a:avLst/>
            </a:prstGeom>
            <a:noFill/>
          </p:spPr>
          <p:txBody>
            <a:bodyPr wrap="square" lIns="0" rIns="0" tIns="0" bIns="0" anchor="t">
              <a:noAutofit/>
            </a:bodyPr>
            <a:lstStyle/>
            <a:p>
              <a:pPr algn="l">
                <a:lnSpc>
                  <a:spcPts val="2625"/>
                </a:lnSpc>
              </a:pPr>
              <a:r>
                <a:rPr sz="2500" b="1" i="0" lang="tr-TR" kern="100">
                  <a:solidFill>
                    <a:srgbClr val="14234B"/>
                  </a:solidFill>
                  <a:latin typeface="Cambria"/>
                </a:rPr>
                <a:t>Komşu devlet</a:t>
              </a:r>
            </a:p>
          </p:txBody>
        </p:sp>
        <p:sp>
          <p:nvSpPr>
            <p:cNvPr id="14" name="Metin 14"/>
            <p:cNvSpPr txBox="1"/>
            <p:nvPr/>
          </p:nvSpPr>
          <p:spPr>
            <a:xfrm>
              <a:off x="3097510" y="3812273"/>
              <a:ext cx="1716035" cy="1040277"/>
            </a:xfrm>
            <a:prstGeom prst="rect">
              <a:avLst/>
            </a:prstGeom>
            <a:noFill/>
          </p:spPr>
          <p:txBody>
            <a:bodyPr wrap="square" lIns="0" rIns="0" tIns="0" bIns="0" anchor="t">
              <a:noAutofit/>
            </a:bodyPr>
            <a:lstStyle/>
            <a:p>
              <a:pPr algn="l">
                <a:lnSpc>
                  <a:spcPts val="2112"/>
                </a:lnSpc>
              </a:pPr>
              <a:r>
                <a:rPr sz="1600" b="0" i="0" lang="tr-TR" kern="100">
                  <a:solidFill>
                    <a:srgbClr val="1F2A4A"/>
                  </a:solidFill>
                  <a:latin typeface="Calibri"/>
                </a:rPr>
                <a:t>Ülkemizle ortak sınırı olan devlet. Kara komşumuz sekiz tanedir.</a:t>
              </a:r>
            </a:p>
          </p:txBody>
        </p:sp>
      </p:grpSp>
      <p:grpSp>
        <p:nvGrpSpPr>
          <p:cNvPr id="15" name="Adım 2 grubu"/>
          <p:cNvGrpSpPr/>
          <p:nvPr/>
        </p:nvGrpSpPr>
        <p:grpSpPr>
          <a:xfrm>
            <a:off x="5052020" y="2120404"/>
            <a:ext cx="2018010" cy="3303091"/>
            <a:chOff x="5052020" y="2120404"/>
            <a:chExt cx="2018010" cy="3303091"/>
          </a:xfrm>
        </p:grpSpPr>
        <p:sp>
          <p:nvSpPr>
            <p:cNvPr id="16" name="Şekil 16"/>
            <p:cNvSpPr/>
            <p:nvPr/>
          </p:nvSpPr>
          <p:spPr>
            <a:xfrm>
              <a:off x="5052020" y="2120404"/>
              <a:ext cx="2018010" cy="3303091"/>
            </a:xfrm>
            <a:prstGeom prst="roundRect">
              <a:avLst>
                <a:gd name="adj" fmla="val 7551"/>
              </a:avLst>
            </a:prstGeom>
            <a:solidFill>
              <a:srgbClr val="FFFFFF"/>
            </a:solidFill>
            <a:ln w="12700">
              <a:solidFill>
                <a:srgbClr val="D5DEEB"/>
              </a:solidFill>
            </a:ln>
          </p:spPr>
          <p:txBody>
            <a:bodyPr rtlCol="0" anchor="ctr"/>
            <a:lstStyle/>
            <a:p>
              <a:pPr algn="ctr"/>
            </a:p>
          </p:txBody>
        </p:sp>
        <p:sp>
          <p:nvSpPr>
            <p:cNvPr id="17" name="Şekil 17"/>
            <p:cNvSpPr/>
            <p:nvPr/>
          </p:nvSpPr>
          <p:spPr>
            <a:xfrm>
              <a:off x="5242520" y="2349004"/>
              <a:ext cx="609600" cy="609600"/>
            </a:xfrm>
            <a:prstGeom prst="star8">
              <a:avLst/>
            </a:prstGeom>
            <a:solidFill>
              <a:srgbClr val="BF3329"/>
            </a:solidFill>
            <a:ln>
              <a:noFill/>
            </a:ln>
          </p:spPr>
          <p:txBody>
            <a:bodyPr rtlCol="0" anchor="ctr"/>
            <a:lstStyle/>
            <a:p>
              <a:pPr algn="ctr"/>
            </a:p>
          </p:txBody>
        </p:sp>
        <p:pic>
          <p:nvPicPr>
            <p:cNvPr id="18" name="Görsel 18" descr="433dc163c082.png"/>
            <p:cNvPicPr>
              <a:picLocks noChangeAspect="1"/>
            </p:cNvPicPr>
            <p:nvPr/>
          </p:nvPicPr>
          <p:blipFill>
            <a:blip r:embed="rId4"/>
            <a:stretch>
              <a:fillRect/>
            </a:stretch>
          </p:blipFill>
          <p:spPr>
            <a:xfrm>
              <a:off x="5401270" y="2507754"/>
              <a:ext cx="292100" cy="292100"/>
            </a:xfrm>
            <a:prstGeom prst="rect">
              <a:avLst/>
            </a:prstGeom>
          </p:spPr>
        </p:pic>
        <p:sp>
          <p:nvSpPr>
            <p:cNvPr id="19" name="Metin 19"/>
            <p:cNvSpPr txBox="1"/>
            <p:nvPr/>
          </p:nvSpPr>
          <p:spPr>
            <a:xfrm>
              <a:off x="5242520" y="3090366"/>
              <a:ext cx="1716035" cy="684212"/>
            </a:xfrm>
            <a:prstGeom prst="rect">
              <a:avLst/>
            </a:prstGeom>
            <a:noFill/>
          </p:spPr>
          <p:txBody>
            <a:bodyPr wrap="square" lIns="0" rIns="0" tIns="0" bIns="0" anchor="t">
              <a:noAutofit/>
            </a:bodyPr>
            <a:lstStyle/>
            <a:p>
              <a:pPr algn="l">
                <a:lnSpc>
                  <a:spcPts val="2625"/>
                </a:lnSpc>
              </a:pPr>
              <a:r>
                <a:rPr sz="2500" b="1" i="0" lang="tr-TR" kern="100">
                  <a:solidFill>
                    <a:srgbClr val="14234B"/>
                  </a:solidFill>
                  <a:latin typeface="Cambria"/>
                </a:rPr>
                <a:t>Göreceli konum</a:t>
              </a:r>
            </a:p>
          </p:txBody>
        </p:sp>
        <p:sp>
          <p:nvSpPr>
            <p:cNvPr id="20" name="Metin 20"/>
            <p:cNvSpPr txBox="1"/>
            <p:nvPr/>
          </p:nvSpPr>
          <p:spPr>
            <a:xfrm>
              <a:off x="5242520" y="3812273"/>
              <a:ext cx="1716035" cy="1308465"/>
            </a:xfrm>
            <a:prstGeom prst="rect">
              <a:avLst/>
            </a:prstGeom>
            <a:noFill/>
          </p:spPr>
          <p:txBody>
            <a:bodyPr wrap="square" lIns="0" rIns="0" tIns="0" bIns="0" anchor="t">
              <a:noAutofit/>
            </a:bodyPr>
            <a:lstStyle/>
            <a:p>
              <a:pPr algn="l">
                <a:lnSpc>
                  <a:spcPts val="2112"/>
                </a:lnSpc>
              </a:pPr>
              <a:r>
                <a:rPr sz="1600" b="0" i="0" lang="tr-TR" kern="100">
                  <a:solidFill>
                    <a:srgbClr val="1F2A4A"/>
                  </a:solidFill>
                  <a:latin typeface="Calibri"/>
                </a:rPr>
                <a:t>Bir yerin başka yerlere göre durumu. Ör. Suriye ülkemizin güneyindedir.</a:t>
              </a:r>
            </a:p>
          </p:txBody>
        </p:sp>
      </p:grpSp>
      <p:grpSp>
        <p:nvGrpSpPr>
          <p:cNvPr id="21" name="Adım 3 grubu"/>
          <p:cNvGrpSpPr/>
          <p:nvPr/>
        </p:nvGrpSpPr>
        <p:grpSpPr>
          <a:xfrm>
            <a:off x="7197030" y="2120404"/>
            <a:ext cx="2087959" cy="3303091"/>
            <a:chOff x="7197030" y="2120404"/>
            <a:chExt cx="2087959" cy="3303091"/>
          </a:xfrm>
        </p:grpSpPr>
        <p:sp>
          <p:nvSpPr>
            <p:cNvPr id="22" name="Şekil 22"/>
            <p:cNvSpPr/>
            <p:nvPr/>
          </p:nvSpPr>
          <p:spPr>
            <a:xfrm>
              <a:off x="7197030" y="2120404"/>
              <a:ext cx="2087959" cy="3303091"/>
            </a:xfrm>
            <a:prstGeom prst="roundRect">
              <a:avLst>
                <a:gd name="adj" fmla="val 7298"/>
              </a:avLst>
            </a:prstGeom>
            <a:solidFill>
              <a:srgbClr val="FFFFFF"/>
            </a:solidFill>
            <a:ln w="12700">
              <a:solidFill>
                <a:srgbClr val="D5DEEB"/>
              </a:solidFill>
            </a:ln>
          </p:spPr>
          <p:txBody>
            <a:bodyPr rtlCol="0" anchor="ctr"/>
            <a:lstStyle/>
            <a:p>
              <a:pPr algn="ctr"/>
            </a:p>
          </p:txBody>
        </p:sp>
        <p:sp>
          <p:nvSpPr>
            <p:cNvPr id="23" name="Şekil 23"/>
            <p:cNvSpPr/>
            <p:nvPr/>
          </p:nvSpPr>
          <p:spPr>
            <a:xfrm>
              <a:off x="7387530" y="2349004"/>
              <a:ext cx="609600" cy="609600"/>
            </a:xfrm>
            <a:prstGeom prst="star8">
              <a:avLst/>
            </a:prstGeom>
            <a:solidFill>
              <a:srgbClr val="DEAE45"/>
            </a:solidFill>
            <a:ln>
              <a:noFill/>
            </a:ln>
          </p:spPr>
          <p:txBody>
            <a:bodyPr rtlCol="0" anchor="ctr"/>
            <a:lstStyle/>
            <a:p>
              <a:pPr algn="ctr"/>
            </a:p>
          </p:txBody>
        </p:sp>
        <p:pic>
          <p:nvPicPr>
            <p:cNvPr id="24" name="Görsel 24" descr="fc1b5e389942.png"/>
            <p:cNvPicPr>
              <a:picLocks noChangeAspect="1"/>
            </p:cNvPicPr>
            <p:nvPr/>
          </p:nvPicPr>
          <p:blipFill>
            <a:blip r:embed="rId5"/>
            <a:stretch>
              <a:fillRect/>
            </a:stretch>
          </p:blipFill>
          <p:spPr>
            <a:xfrm>
              <a:off x="7546280" y="2507754"/>
              <a:ext cx="292100" cy="292100"/>
            </a:xfrm>
            <a:prstGeom prst="rect">
              <a:avLst/>
            </a:prstGeom>
          </p:spPr>
        </p:pic>
        <p:sp>
          <p:nvSpPr>
            <p:cNvPr id="25" name="Metin 25"/>
            <p:cNvSpPr txBox="1"/>
            <p:nvPr/>
          </p:nvSpPr>
          <p:spPr>
            <a:xfrm>
              <a:off x="7387530" y="3090366"/>
              <a:ext cx="1787733" cy="684212"/>
            </a:xfrm>
            <a:prstGeom prst="rect">
              <a:avLst/>
            </a:prstGeom>
            <a:noFill/>
          </p:spPr>
          <p:txBody>
            <a:bodyPr wrap="square" lIns="0" rIns="0" tIns="0" bIns="0" anchor="t">
              <a:noAutofit/>
            </a:bodyPr>
            <a:lstStyle/>
            <a:p>
              <a:pPr algn="l">
                <a:lnSpc>
                  <a:spcPts val="2625"/>
                </a:lnSpc>
              </a:pPr>
              <a:r>
                <a:rPr sz="2500" b="1" i="0" lang="tr-TR" kern="100">
                  <a:solidFill>
                    <a:srgbClr val="14234B"/>
                  </a:solidFill>
                  <a:latin typeface="Cambria"/>
                </a:rPr>
                <a:t>Bağımsızlık sembolü</a:t>
              </a:r>
            </a:p>
          </p:txBody>
        </p:sp>
        <p:sp>
          <p:nvSpPr>
            <p:cNvPr id="26" name="Metin 26"/>
            <p:cNvSpPr txBox="1"/>
            <p:nvPr/>
          </p:nvSpPr>
          <p:spPr>
            <a:xfrm>
              <a:off x="7387530" y="3812273"/>
              <a:ext cx="1787733" cy="1040277"/>
            </a:xfrm>
            <a:prstGeom prst="rect">
              <a:avLst/>
            </a:prstGeom>
            <a:noFill/>
          </p:spPr>
          <p:txBody>
            <a:bodyPr wrap="square" lIns="0" rIns="0" tIns="0" bIns="0" anchor="t">
              <a:noAutofit/>
            </a:bodyPr>
            <a:lstStyle/>
            <a:p>
              <a:pPr algn="l">
                <a:lnSpc>
                  <a:spcPts val="2112"/>
                </a:lnSpc>
              </a:pPr>
              <a:r>
                <a:rPr sz="1600" b="0" i="0" lang="tr-TR" kern="100">
                  <a:solidFill>
                    <a:srgbClr val="1F2A4A"/>
                  </a:solidFill>
                  <a:latin typeface="Calibri"/>
                </a:rPr>
                <a:t>Bir devleti tanıtan bayrak, millî marş, para birimi, resmî dil gibi işaretler.</a:t>
              </a:r>
            </a:p>
          </p:txBody>
        </p:sp>
      </p:grpSp>
      <p:grpSp>
        <p:nvGrpSpPr>
          <p:cNvPr id="27" name="Adım 4 grubu"/>
          <p:cNvGrpSpPr/>
          <p:nvPr/>
        </p:nvGrpSpPr>
        <p:grpSpPr>
          <a:xfrm>
            <a:off x="9411990" y="2120404"/>
            <a:ext cx="2018010" cy="3303091"/>
            <a:chOff x="9411990" y="2120404"/>
            <a:chExt cx="2018010" cy="3303091"/>
          </a:xfrm>
        </p:grpSpPr>
        <p:sp>
          <p:nvSpPr>
            <p:cNvPr id="28" name="Şekil 28"/>
            <p:cNvSpPr/>
            <p:nvPr/>
          </p:nvSpPr>
          <p:spPr>
            <a:xfrm>
              <a:off x="9411990" y="2120404"/>
              <a:ext cx="2018010" cy="3303091"/>
            </a:xfrm>
            <a:prstGeom prst="roundRect">
              <a:avLst>
                <a:gd name="adj" fmla="val 7551"/>
              </a:avLst>
            </a:prstGeom>
            <a:solidFill>
              <a:srgbClr val="FFFFFF"/>
            </a:solidFill>
            <a:ln w="12700">
              <a:solidFill>
                <a:srgbClr val="D5DEEB"/>
              </a:solidFill>
            </a:ln>
          </p:spPr>
          <p:txBody>
            <a:bodyPr rtlCol="0" anchor="ctr"/>
            <a:lstStyle/>
            <a:p>
              <a:pPr algn="ctr"/>
            </a:p>
          </p:txBody>
        </p:sp>
        <p:sp>
          <p:nvSpPr>
            <p:cNvPr id="29" name="Şekil 29"/>
            <p:cNvSpPr/>
            <p:nvPr/>
          </p:nvSpPr>
          <p:spPr>
            <a:xfrm>
              <a:off x="9602490" y="2349004"/>
              <a:ext cx="609600" cy="609600"/>
            </a:xfrm>
            <a:prstGeom prst="star8">
              <a:avLst/>
            </a:prstGeom>
            <a:solidFill>
              <a:srgbClr val="2852B8"/>
            </a:solidFill>
            <a:ln>
              <a:noFill/>
            </a:ln>
          </p:spPr>
          <p:txBody>
            <a:bodyPr rtlCol="0" anchor="ctr"/>
            <a:lstStyle/>
            <a:p>
              <a:pPr algn="ctr"/>
            </a:p>
          </p:txBody>
        </p:sp>
        <p:pic>
          <p:nvPicPr>
            <p:cNvPr id="30" name="Görsel 30" descr="927888f7bfd2.png"/>
            <p:cNvPicPr>
              <a:picLocks noChangeAspect="1"/>
            </p:cNvPicPr>
            <p:nvPr/>
          </p:nvPicPr>
          <p:blipFill>
            <a:blip r:embed="rId6"/>
            <a:stretch>
              <a:fillRect/>
            </a:stretch>
          </p:blipFill>
          <p:spPr>
            <a:xfrm>
              <a:off x="9761240" y="2507754"/>
              <a:ext cx="292100" cy="292100"/>
            </a:xfrm>
            <a:prstGeom prst="rect">
              <a:avLst/>
            </a:prstGeom>
          </p:spPr>
        </p:pic>
        <p:sp>
          <p:nvSpPr>
            <p:cNvPr id="31" name="Metin 31"/>
            <p:cNvSpPr txBox="1"/>
            <p:nvPr/>
          </p:nvSpPr>
          <p:spPr>
            <a:xfrm>
              <a:off x="9602490" y="3090366"/>
              <a:ext cx="1716035" cy="350838"/>
            </a:xfrm>
            <a:prstGeom prst="rect">
              <a:avLst/>
            </a:prstGeom>
            <a:noFill/>
          </p:spPr>
          <p:txBody>
            <a:bodyPr wrap="square" lIns="0" rIns="0" tIns="0" bIns="0" anchor="t">
              <a:noAutofit/>
            </a:bodyPr>
            <a:lstStyle/>
            <a:p>
              <a:pPr algn="l">
                <a:lnSpc>
                  <a:spcPts val="2625"/>
                </a:lnSpc>
              </a:pPr>
              <a:r>
                <a:rPr sz="2500" b="1" i="0" lang="tr-TR" kern="100">
                  <a:solidFill>
                    <a:srgbClr val="14234B"/>
                  </a:solidFill>
                  <a:latin typeface="Cambria"/>
                </a:rPr>
                <a:t>Başkent</a:t>
              </a:r>
            </a:p>
          </p:txBody>
        </p:sp>
        <p:sp>
          <p:nvSpPr>
            <p:cNvPr id="32" name="Metin 32"/>
            <p:cNvSpPr txBox="1"/>
            <p:nvPr/>
          </p:nvSpPr>
          <p:spPr>
            <a:xfrm>
              <a:off x="9602490" y="3478898"/>
              <a:ext cx="1716035" cy="1040277"/>
            </a:xfrm>
            <a:prstGeom prst="rect">
              <a:avLst/>
            </a:prstGeom>
            <a:noFill/>
          </p:spPr>
          <p:txBody>
            <a:bodyPr wrap="square" lIns="0" rIns="0" tIns="0" bIns="0" anchor="t">
              <a:noAutofit/>
            </a:bodyPr>
            <a:lstStyle/>
            <a:p>
              <a:pPr algn="l">
                <a:lnSpc>
                  <a:spcPts val="2112"/>
                </a:lnSpc>
              </a:pPr>
              <a:r>
                <a:rPr sz="1600" b="0" i="0" lang="tr-TR" kern="100">
                  <a:solidFill>
                    <a:srgbClr val="1F2A4A"/>
                  </a:solidFill>
                  <a:latin typeface="Calibri"/>
                </a:rPr>
                <a:t>Bir devletin yönetim merkezi olan şehir. Bizimki Ankara.</a:t>
              </a:r>
            </a:p>
          </p:txBody>
        </p:sp>
      </p:grpSp>
      <p:sp>
        <p:nvSpPr>
          <p:cNvPr id="33" name="Metin 33"/>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4" name="Metin 34"/>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49</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50"/>
                                        <p:tgtEl>
                                          <p:spTgt spid="15"/>
                                        </p:tgtEl>
                                      </p:cBhvr>
                                    </p:animEffect>
                                    <p:anim calcmode="lin" valueType="num">
                                      <p:cBhvr>
                                        <p:cTn id="15" dur="550" fill="hold"/>
                                        <p:tgtEl>
                                          <p:spTgt spid="15"/>
                                        </p:tgtEl>
                                        <p:attrNameLst>
                                          <p:attrName>ppt_x</p:attrName>
                                        </p:attrNameLst>
                                      </p:cBhvr>
                                      <p:tavLst>
                                        <p:tav tm="0">
                                          <p:val>
                                            <p:strVal val="#ppt_x"/>
                                          </p:val>
                                        </p:tav>
                                        <p:tav tm="100000">
                                          <p:val>
                                            <p:strVal val="#ppt_x"/>
                                          </p:val>
                                        </p:tav>
                                      </p:tavLst>
                                    </p:anim>
                                    <p:anim calcmode="lin" valueType="num">
                                      <p:cBhvr>
                                        <p:cTn id="16"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5 · ÖZET VE TEKRAR</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Özet: Sekiz kara komşumuz</a:t>
            </a:r>
          </a:p>
        </p:txBody>
      </p:sp>
      <p:sp>
        <p:nvSpPr>
          <p:cNvPr id="4" name="Şekil 4"/>
          <p:cNvSpPr/>
          <p:nvPr/>
        </p:nvSpPr>
        <p:spPr>
          <a:xfrm>
            <a:off x="762000" y="1435298"/>
            <a:ext cx="2552700" cy="1934270"/>
          </a:xfrm>
          <a:prstGeom prst="roundRect">
            <a:avLst>
              <a:gd name="adj" fmla="val 7878"/>
            </a:avLst>
          </a:prstGeom>
          <a:solidFill>
            <a:srgbClr val="EEF3FA"/>
          </a:solidFill>
          <a:ln>
            <a:noFill/>
          </a:ln>
        </p:spPr>
        <p:txBody>
          <a:bodyPr rtlCol="0" anchor="ctr"/>
          <a:lstStyle/>
          <a:p>
            <a:pPr algn="ctr"/>
          </a:p>
        </p:txBody>
      </p:sp>
      <p:sp>
        <p:nvSpPr>
          <p:cNvPr id="5" name="Şekil 5"/>
          <p:cNvSpPr/>
          <p:nvPr/>
        </p:nvSpPr>
        <p:spPr>
          <a:xfrm>
            <a:off x="965200" y="1638498"/>
            <a:ext cx="546100" cy="546100"/>
          </a:xfrm>
          <a:prstGeom prst="star8">
            <a:avLst/>
          </a:prstGeom>
          <a:solidFill>
            <a:srgbClr val="2852B8"/>
          </a:solidFill>
          <a:ln>
            <a:noFill/>
          </a:ln>
        </p:spPr>
        <p:txBody>
          <a:bodyPr rtlCol="0" anchor="ctr"/>
          <a:lstStyle/>
          <a:p>
            <a:pPr algn="ctr"/>
          </a:p>
        </p:txBody>
      </p:sp>
      <p:pic>
        <p:nvPicPr>
          <p:cNvPr id="6" name="Görsel 6" descr="7987e0a7736d.png"/>
          <p:cNvPicPr>
            <a:picLocks noChangeAspect="1"/>
          </p:cNvPicPr>
          <p:nvPr/>
        </p:nvPicPr>
        <p:blipFill>
          <a:blip r:embed="rId2"/>
          <a:stretch>
            <a:fillRect/>
          </a:stretch>
        </p:blipFill>
        <p:spPr>
          <a:xfrm>
            <a:off x="1104900" y="1778198"/>
            <a:ext cx="266700" cy="266700"/>
          </a:xfrm>
          <a:prstGeom prst="rect">
            <a:avLst/>
          </a:prstGeom>
        </p:spPr>
      </p:pic>
      <p:sp>
        <p:nvSpPr>
          <p:cNvPr id="7" name="Metin 7"/>
          <p:cNvSpPr txBox="1"/>
          <p:nvPr/>
        </p:nvSpPr>
        <p:spPr>
          <a:xfrm>
            <a:off x="9652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Yunanistan</a:t>
            </a:r>
          </a:p>
        </p:txBody>
      </p:sp>
      <p:sp>
        <p:nvSpPr>
          <p:cNvPr id="8" name="Metin 8"/>
          <p:cNvSpPr txBox="1"/>
          <p:nvPr/>
        </p:nvSpPr>
        <p:spPr>
          <a:xfrm>
            <a:off x="965200" y="2601062"/>
            <a:ext cx="2238058" cy="259842"/>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Batıda · Başkenti Atina</a:t>
            </a:r>
          </a:p>
        </p:txBody>
      </p:sp>
      <p:grpSp>
        <p:nvGrpSpPr>
          <p:cNvPr id="9" name="Adım 1 grubu"/>
          <p:cNvGrpSpPr/>
          <p:nvPr/>
        </p:nvGrpSpPr>
        <p:grpSpPr>
          <a:xfrm>
            <a:off x="3467100" y="1435298"/>
            <a:ext cx="2552700" cy="1934270"/>
            <a:chOff x="3467100" y="1435298"/>
            <a:chExt cx="2552700" cy="1934270"/>
          </a:xfrm>
        </p:grpSpPr>
        <p:sp>
          <p:nvSpPr>
            <p:cNvPr id="10" name="Şekil 10"/>
            <p:cNvSpPr/>
            <p:nvPr/>
          </p:nvSpPr>
          <p:spPr>
            <a:xfrm>
              <a:off x="3467100" y="1435298"/>
              <a:ext cx="2552700" cy="1934270"/>
            </a:xfrm>
            <a:prstGeom prst="roundRect">
              <a:avLst>
                <a:gd name="adj" fmla="val 7878"/>
              </a:avLst>
            </a:prstGeom>
            <a:solidFill>
              <a:srgbClr val="EEF3FA"/>
            </a:solidFill>
            <a:ln>
              <a:noFill/>
            </a:ln>
          </p:spPr>
          <p:txBody>
            <a:bodyPr rtlCol="0" anchor="ctr"/>
            <a:lstStyle/>
            <a:p>
              <a:pPr algn="ctr"/>
            </a:p>
          </p:txBody>
        </p:sp>
        <p:sp>
          <p:nvSpPr>
            <p:cNvPr id="11" name="Şekil 11"/>
            <p:cNvSpPr/>
            <p:nvPr/>
          </p:nvSpPr>
          <p:spPr>
            <a:xfrm>
              <a:off x="3670300" y="1638498"/>
              <a:ext cx="546100" cy="546100"/>
            </a:xfrm>
            <a:prstGeom prst="star8">
              <a:avLst/>
            </a:prstGeom>
            <a:solidFill>
              <a:srgbClr val="2852B8"/>
            </a:solidFill>
            <a:ln>
              <a:noFill/>
            </a:ln>
          </p:spPr>
          <p:txBody>
            <a:bodyPr rtlCol="0" anchor="ctr"/>
            <a:lstStyle/>
            <a:p>
              <a:pPr algn="ctr"/>
            </a:p>
          </p:txBody>
        </p:sp>
        <p:pic>
          <p:nvPicPr>
            <p:cNvPr id="12" name="Görsel 12" descr="7987e0a7736d.png"/>
            <p:cNvPicPr>
              <a:picLocks noChangeAspect="1"/>
            </p:cNvPicPr>
            <p:nvPr/>
          </p:nvPicPr>
          <p:blipFill>
            <a:blip r:embed="rId2"/>
            <a:stretch>
              <a:fillRect/>
            </a:stretch>
          </p:blipFill>
          <p:spPr>
            <a:xfrm>
              <a:off x="3810000" y="1778198"/>
              <a:ext cx="266700" cy="266700"/>
            </a:xfrm>
            <a:prstGeom prst="rect">
              <a:avLst/>
            </a:prstGeom>
          </p:spPr>
        </p:pic>
        <p:sp>
          <p:nvSpPr>
            <p:cNvPr id="13" name="Metin 13"/>
            <p:cNvSpPr txBox="1"/>
            <p:nvPr/>
          </p:nvSpPr>
          <p:spPr>
            <a:xfrm>
              <a:off x="36703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Bulgaristan</a:t>
              </a:r>
            </a:p>
          </p:txBody>
        </p:sp>
        <p:sp>
          <p:nvSpPr>
            <p:cNvPr id="14" name="Metin 14"/>
            <p:cNvSpPr txBox="1"/>
            <p:nvPr/>
          </p:nvSpPr>
          <p:spPr>
            <a:xfrm>
              <a:off x="36703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Kuzeybatıda · Başkenti Sofya</a:t>
              </a:r>
            </a:p>
          </p:txBody>
        </p:sp>
      </p:grpSp>
      <p:grpSp>
        <p:nvGrpSpPr>
          <p:cNvPr id="15" name="Adım 2 grubu"/>
          <p:cNvGrpSpPr/>
          <p:nvPr/>
        </p:nvGrpSpPr>
        <p:grpSpPr>
          <a:xfrm>
            <a:off x="6172200" y="1435298"/>
            <a:ext cx="2552700" cy="1934270"/>
            <a:chOff x="6172200" y="1435298"/>
            <a:chExt cx="2552700" cy="1934270"/>
          </a:xfrm>
        </p:grpSpPr>
        <p:sp>
          <p:nvSpPr>
            <p:cNvPr id="16" name="Şekil 16"/>
            <p:cNvSpPr/>
            <p:nvPr/>
          </p:nvSpPr>
          <p:spPr>
            <a:xfrm>
              <a:off x="6172200" y="1435298"/>
              <a:ext cx="2552700" cy="1934270"/>
            </a:xfrm>
            <a:prstGeom prst="roundRect">
              <a:avLst>
                <a:gd name="adj" fmla="val 7878"/>
              </a:avLst>
            </a:prstGeom>
            <a:solidFill>
              <a:srgbClr val="EEF3FA"/>
            </a:solidFill>
            <a:ln>
              <a:noFill/>
            </a:ln>
          </p:spPr>
          <p:txBody>
            <a:bodyPr rtlCol="0" anchor="ctr"/>
            <a:lstStyle/>
            <a:p>
              <a:pPr algn="ctr"/>
            </a:p>
          </p:txBody>
        </p:sp>
        <p:sp>
          <p:nvSpPr>
            <p:cNvPr id="17" name="Şekil 17"/>
            <p:cNvSpPr/>
            <p:nvPr/>
          </p:nvSpPr>
          <p:spPr>
            <a:xfrm>
              <a:off x="6375400" y="1638498"/>
              <a:ext cx="546100" cy="546100"/>
            </a:xfrm>
            <a:prstGeom prst="star8">
              <a:avLst/>
            </a:prstGeom>
            <a:solidFill>
              <a:srgbClr val="0D7C7F"/>
            </a:solidFill>
            <a:ln>
              <a:noFill/>
            </a:ln>
          </p:spPr>
          <p:txBody>
            <a:bodyPr rtlCol="0" anchor="ctr"/>
            <a:lstStyle/>
            <a:p>
              <a:pPr algn="ctr"/>
            </a:p>
          </p:txBody>
        </p:sp>
        <p:pic>
          <p:nvPicPr>
            <p:cNvPr id="18" name="Görsel 18" descr="7987e0a7736d.png"/>
            <p:cNvPicPr>
              <a:picLocks noChangeAspect="1"/>
            </p:cNvPicPr>
            <p:nvPr/>
          </p:nvPicPr>
          <p:blipFill>
            <a:blip r:embed="rId2"/>
            <a:stretch>
              <a:fillRect/>
            </a:stretch>
          </p:blipFill>
          <p:spPr>
            <a:xfrm>
              <a:off x="6515100" y="1778198"/>
              <a:ext cx="266700" cy="266700"/>
            </a:xfrm>
            <a:prstGeom prst="rect">
              <a:avLst/>
            </a:prstGeom>
          </p:spPr>
        </p:pic>
        <p:sp>
          <p:nvSpPr>
            <p:cNvPr id="19" name="Metin 19"/>
            <p:cNvSpPr txBox="1"/>
            <p:nvPr/>
          </p:nvSpPr>
          <p:spPr>
            <a:xfrm>
              <a:off x="63754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Gürcistan</a:t>
              </a:r>
            </a:p>
          </p:txBody>
        </p:sp>
        <p:sp>
          <p:nvSpPr>
            <p:cNvPr id="20" name="Metin 20"/>
            <p:cNvSpPr txBox="1"/>
            <p:nvPr/>
          </p:nvSpPr>
          <p:spPr>
            <a:xfrm>
              <a:off x="6375400" y="260106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Kuzeydoğuda · Başkenti Tiflis</a:t>
              </a:r>
            </a:p>
          </p:txBody>
        </p:sp>
      </p:grpSp>
      <p:grpSp>
        <p:nvGrpSpPr>
          <p:cNvPr id="21" name="Adım 3 grubu"/>
          <p:cNvGrpSpPr/>
          <p:nvPr/>
        </p:nvGrpSpPr>
        <p:grpSpPr>
          <a:xfrm>
            <a:off x="8877300" y="1435298"/>
            <a:ext cx="2552700" cy="1934270"/>
            <a:chOff x="8877300" y="1435298"/>
            <a:chExt cx="2552700" cy="1934270"/>
          </a:xfrm>
        </p:grpSpPr>
        <p:sp>
          <p:nvSpPr>
            <p:cNvPr id="22" name="Şekil 22"/>
            <p:cNvSpPr/>
            <p:nvPr/>
          </p:nvSpPr>
          <p:spPr>
            <a:xfrm>
              <a:off x="8877300" y="1435298"/>
              <a:ext cx="2552700" cy="1934270"/>
            </a:xfrm>
            <a:prstGeom prst="roundRect">
              <a:avLst>
                <a:gd name="adj" fmla="val 7878"/>
              </a:avLst>
            </a:prstGeom>
            <a:solidFill>
              <a:srgbClr val="EEF3FA"/>
            </a:solidFill>
            <a:ln>
              <a:noFill/>
            </a:ln>
          </p:spPr>
          <p:txBody>
            <a:bodyPr rtlCol="0" anchor="ctr"/>
            <a:lstStyle/>
            <a:p>
              <a:pPr algn="ctr"/>
            </a:p>
          </p:txBody>
        </p:sp>
        <p:sp>
          <p:nvSpPr>
            <p:cNvPr id="23" name="Şekil 23"/>
            <p:cNvSpPr/>
            <p:nvPr/>
          </p:nvSpPr>
          <p:spPr>
            <a:xfrm>
              <a:off x="9080500" y="1638498"/>
              <a:ext cx="546100" cy="546100"/>
            </a:xfrm>
            <a:prstGeom prst="star8">
              <a:avLst/>
            </a:prstGeom>
            <a:solidFill>
              <a:srgbClr val="0D7C7F"/>
            </a:solidFill>
            <a:ln>
              <a:noFill/>
            </a:ln>
          </p:spPr>
          <p:txBody>
            <a:bodyPr rtlCol="0" anchor="ctr"/>
            <a:lstStyle/>
            <a:p>
              <a:pPr algn="ctr"/>
            </a:p>
          </p:txBody>
        </p:sp>
        <p:pic>
          <p:nvPicPr>
            <p:cNvPr id="24" name="Görsel 24" descr="7987e0a7736d.png"/>
            <p:cNvPicPr>
              <a:picLocks noChangeAspect="1"/>
            </p:cNvPicPr>
            <p:nvPr/>
          </p:nvPicPr>
          <p:blipFill>
            <a:blip r:embed="rId2"/>
            <a:stretch>
              <a:fillRect/>
            </a:stretch>
          </p:blipFill>
          <p:spPr>
            <a:xfrm>
              <a:off x="9220200" y="1778198"/>
              <a:ext cx="266700" cy="266700"/>
            </a:xfrm>
            <a:prstGeom prst="rect">
              <a:avLst/>
            </a:prstGeom>
          </p:spPr>
        </p:pic>
        <p:sp>
          <p:nvSpPr>
            <p:cNvPr id="25" name="Metin 25"/>
            <p:cNvSpPr txBox="1"/>
            <p:nvPr/>
          </p:nvSpPr>
          <p:spPr>
            <a:xfrm>
              <a:off x="9080500" y="227235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Ermenistan</a:t>
              </a:r>
            </a:p>
          </p:txBody>
        </p:sp>
        <p:sp>
          <p:nvSpPr>
            <p:cNvPr id="26" name="Metin 26"/>
            <p:cNvSpPr txBox="1"/>
            <p:nvPr/>
          </p:nvSpPr>
          <p:spPr>
            <a:xfrm>
              <a:off x="9080500" y="2601062"/>
              <a:ext cx="2238058" cy="259842"/>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Doğuda · Başkenti Erivan</a:t>
              </a:r>
            </a:p>
          </p:txBody>
        </p:sp>
      </p:grpSp>
      <p:grpSp>
        <p:nvGrpSpPr>
          <p:cNvPr id="27" name="Adım 4 grubu"/>
          <p:cNvGrpSpPr/>
          <p:nvPr/>
        </p:nvGrpSpPr>
        <p:grpSpPr>
          <a:xfrm>
            <a:off x="762000" y="3521968"/>
            <a:ext cx="2552700" cy="1934270"/>
            <a:chOff x="762000" y="3521968"/>
            <a:chExt cx="2552700" cy="1934270"/>
          </a:xfrm>
        </p:grpSpPr>
        <p:sp>
          <p:nvSpPr>
            <p:cNvPr id="28" name="Şekil 28"/>
            <p:cNvSpPr/>
            <p:nvPr/>
          </p:nvSpPr>
          <p:spPr>
            <a:xfrm>
              <a:off x="762000" y="3521968"/>
              <a:ext cx="2552700" cy="1934270"/>
            </a:xfrm>
            <a:prstGeom prst="roundRect">
              <a:avLst>
                <a:gd name="adj" fmla="val 7878"/>
              </a:avLst>
            </a:prstGeom>
            <a:solidFill>
              <a:srgbClr val="EEF3FA"/>
            </a:solidFill>
            <a:ln>
              <a:noFill/>
            </a:ln>
          </p:spPr>
          <p:txBody>
            <a:bodyPr rtlCol="0" anchor="ctr"/>
            <a:lstStyle/>
            <a:p>
              <a:pPr algn="ctr"/>
            </a:p>
          </p:txBody>
        </p:sp>
        <p:sp>
          <p:nvSpPr>
            <p:cNvPr id="29" name="Şekil 29"/>
            <p:cNvSpPr/>
            <p:nvPr/>
          </p:nvSpPr>
          <p:spPr>
            <a:xfrm>
              <a:off x="965200" y="3725168"/>
              <a:ext cx="546100" cy="546100"/>
            </a:xfrm>
            <a:prstGeom prst="star8">
              <a:avLst/>
            </a:prstGeom>
            <a:solidFill>
              <a:srgbClr val="0D7C7F"/>
            </a:solidFill>
            <a:ln>
              <a:noFill/>
            </a:ln>
          </p:spPr>
          <p:txBody>
            <a:bodyPr rtlCol="0" anchor="ctr"/>
            <a:lstStyle/>
            <a:p>
              <a:pPr algn="ctr"/>
            </a:p>
          </p:txBody>
        </p:sp>
        <p:pic>
          <p:nvPicPr>
            <p:cNvPr id="30" name="Görsel 30" descr="7987e0a7736d.png"/>
            <p:cNvPicPr>
              <a:picLocks noChangeAspect="1"/>
            </p:cNvPicPr>
            <p:nvPr/>
          </p:nvPicPr>
          <p:blipFill>
            <a:blip r:embed="rId2"/>
            <a:stretch>
              <a:fillRect/>
            </a:stretch>
          </p:blipFill>
          <p:spPr>
            <a:xfrm>
              <a:off x="1104900" y="3864868"/>
              <a:ext cx="266700" cy="266700"/>
            </a:xfrm>
            <a:prstGeom prst="rect">
              <a:avLst/>
            </a:prstGeom>
          </p:spPr>
        </p:pic>
        <p:sp>
          <p:nvSpPr>
            <p:cNvPr id="31" name="Metin 31"/>
            <p:cNvSpPr txBox="1"/>
            <p:nvPr/>
          </p:nvSpPr>
          <p:spPr>
            <a:xfrm>
              <a:off x="965200" y="435902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Azerbaycan</a:t>
              </a:r>
            </a:p>
          </p:txBody>
        </p:sp>
        <p:sp>
          <p:nvSpPr>
            <p:cNvPr id="32" name="Metin 32"/>
            <p:cNvSpPr txBox="1"/>
            <p:nvPr/>
          </p:nvSpPr>
          <p:spPr>
            <a:xfrm>
              <a:off x="965200" y="4687732"/>
              <a:ext cx="2238058" cy="488101"/>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Doğuda, Nahçıvan üzerinden · Başkenti Bakü</a:t>
              </a:r>
            </a:p>
          </p:txBody>
        </p:sp>
      </p:grpSp>
      <p:grpSp>
        <p:nvGrpSpPr>
          <p:cNvPr id="33" name="Adım 5 grubu"/>
          <p:cNvGrpSpPr/>
          <p:nvPr/>
        </p:nvGrpSpPr>
        <p:grpSpPr>
          <a:xfrm>
            <a:off x="3467100" y="3521968"/>
            <a:ext cx="2552700" cy="1934270"/>
            <a:chOff x="3467100" y="3521968"/>
            <a:chExt cx="2552700" cy="1934270"/>
          </a:xfrm>
        </p:grpSpPr>
        <p:sp>
          <p:nvSpPr>
            <p:cNvPr id="34" name="Şekil 34"/>
            <p:cNvSpPr/>
            <p:nvPr/>
          </p:nvSpPr>
          <p:spPr>
            <a:xfrm>
              <a:off x="3467100" y="3521968"/>
              <a:ext cx="2552700" cy="1934270"/>
            </a:xfrm>
            <a:prstGeom prst="roundRect">
              <a:avLst>
                <a:gd name="adj" fmla="val 7878"/>
              </a:avLst>
            </a:prstGeom>
            <a:solidFill>
              <a:srgbClr val="EEF3FA"/>
            </a:solidFill>
            <a:ln>
              <a:noFill/>
            </a:ln>
          </p:spPr>
          <p:txBody>
            <a:bodyPr rtlCol="0" anchor="ctr"/>
            <a:lstStyle/>
            <a:p>
              <a:pPr algn="ctr"/>
            </a:p>
          </p:txBody>
        </p:sp>
        <p:sp>
          <p:nvSpPr>
            <p:cNvPr id="35" name="Şekil 35"/>
            <p:cNvSpPr/>
            <p:nvPr/>
          </p:nvSpPr>
          <p:spPr>
            <a:xfrm>
              <a:off x="3670300" y="3725168"/>
              <a:ext cx="546100" cy="546100"/>
            </a:xfrm>
            <a:prstGeom prst="star8">
              <a:avLst/>
            </a:prstGeom>
            <a:solidFill>
              <a:srgbClr val="DEAE45"/>
            </a:solidFill>
            <a:ln>
              <a:noFill/>
            </a:ln>
          </p:spPr>
          <p:txBody>
            <a:bodyPr rtlCol="0" anchor="ctr"/>
            <a:lstStyle/>
            <a:p>
              <a:pPr algn="ctr"/>
            </a:p>
          </p:txBody>
        </p:sp>
        <p:pic>
          <p:nvPicPr>
            <p:cNvPr id="36" name="Görsel 36" descr="bd04bc701a82.png"/>
            <p:cNvPicPr>
              <a:picLocks noChangeAspect="1"/>
            </p:cNvPicPr>
            <p:nvPr/>
          </p:nvPicPr>
          <p:blipFill>
            <a:blip r:embed="rId3"/>
            <a:stretch>
              <a:fillRect/>
            </a:stretch>
          </p:blipFill>
          <p:spPr>
            <a:xfrm>
              <a:off x="3810000" y="3864868"/>
              <a:ext cx="266700" cy="266700"/>
            </a:xfrm>
            <a:prstGeom prst="rect">
              <a:avLst/>
            </a:prstGeom>
          </p:spPr>
        </p:pic>
        <p:sp>
          <p:nvSpPr>
            <p:cNvPr id="37" name="Metin 37"/>
            <p:cNvSpPr txBox="1"/>
            <p:nvPr/>
          </p:nvSpPr>
          <p:spPr>
            <a:xfrm>
              <a:off x="3670300" y="435902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İran</a:t>
              </a:r>
            </a:p>
          </p:txBody>
        </p:sp>
        <p:sp>
          <p:nvSpPr>
            <p:cNvPr id="38" name="Metin 38"/>
            <p:cNvSpPr txBox="1"/>
            <p:nvPr/>
          </p:nvSpPr>
          <p:spPr>
            <a:xfrm>
              <a:off x="3670300" y="4687732"/>
              <a:ext cx="2238058" cy="259842"/>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Doğuda · Başkenti Tahran</a:t>
              </a:r>
            </a:p>
          </p:txBody>
        </p:sp>
      </p:grpSp>
      <p:grpSp>
        <p:nvGrpSpPr>
          <p:cNvPr id="39" name="Adım 6 grubu"/>
          <p:cNvGrpSpPr/>
          <p:nvPr/>
        </p:nvGrpSpPr>
        <p:grpSpPr>
          <a:xfrm>
            <a:off x="6172200" y="3521968"/>
            <a:ext cx="2552700" cy="1934270"/>
            <a:chOff x="6172200" y="3521968"/>
            <a:chExt cx="2552700" cy="1934270"/>
          </a:xfrm>
        </p:grpSpPr>
        <p:sp>
          <p:nvSpPr>
            <p:cNvPr id="40" name="Şekil 40"/>
            <p:cNvSpPr/>
            <p:nvPr/>
          </p:nvSpPr>
          <p:spPr>
            <a:xfrm>
              <a:off x="6172200" y="3521968"/>
              <a:ext cx="2552700" cy="1934270"/>
            </a:xfrm>
            <a:prstGeom prst="roundRect">
              <a:avLst>
                <a:gd name="adj" fmla="val 7878"/>
              </a:avLst>
            </a:prstGeom>
            <a:solidFill>
              <a:srgbClr val="EEF3FA"/>
            </a:solidFill>
            <a:ln>
              <a:noFill/>
            </a:ln>
          </p:spPr>
          <p:txBody>
            <a:bodyPr rtlCol="0" anchor="ctr"/>
            <a:lstStyle/>
            <a:p>
              <a:pPr algn="ctr"/>
            </a:p>
          </p:txBody>
        </p:sp>
        <p:sp>
          <p:nvSpPr>
            <p:cNvPr id="41" name="Şekil 41"/>
            <p:cNvSpPr/>
            <p:nvPr/>
          </p:nvSpPr>
          <p:spPr>
            <a:xfrm>
              <a:off x="6375400" y="3725168"/>
              <a:ext cx="546100" cy="546100"/>
            </a:xfrm>
            <a:prstGeom prst="star8">
              <a:avLst/>
            </a:prstGeom>
            <a:solidFill>
              <a:srgbClr val="DEAE45"/>
            </a:solidFill>
            <a:ln>
              <a:noFill/>
            </a:ln>
          </p:spPr>
          <p:txBody>
            <a:bodyPr rtlCol="0" anchor="ctr"/>
            <a:lstStyle/>
            <a:p>
              <a:pPr algn="ctr"/>
            </a:p>
          </p:txBody>
        </p:sp>
        <p:pic>
          <p:nvPicPr>
            <p:cNvPr id="42" name="Görsel 42" descr="bd04bc701a82.png"/>
            <p:cNvPicPr>
              <a:picLocks noChangeAspect="1"/>
            </p:cNvPicPr>
            <p:nvPr/>
          </p:nvPicPr>
          <p:blipFill>
            <a:blip r:embed="rId3"/>
            <a:stretch>
              <a:fillRect/>
            </a:stretch>
          </p:blipFill>
          <p:spPr>
            <a:xfrm>
              <a:off x="6515100" y="3864868"/>
              <a:ext cx="266700" cy="266700"/>
            </a:xfrm>
            <a:prstGeom prst="rect">
              <a:avLst/>
            </a:prstGeom>
          </p:spPr>
        </p:pic>
        <p:sp>
          <p:nvSpPr>
            <p:cNvPr id="43" name="Metin 43"/>
            <p:cNvSpPr txBox="1"/>
            <p:nvPr/>
          </p:nvSpPr>
          <p:spPr>
            <a:xfrm>
              <a:off x="6375400" y="435902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Irak</a:t>
              </a:r>
            </a:p>
          </p:txBody>
        </p:sp>
        <p:sp>
          <p:nvSpPr>
            <p:cNvPr id="44" name="Metin 44"/>
            <p:cNvSpPr txBox="1"/>
            <p:nvPr/>
          </p:nvSpPr>
          <p:spPr>
            <a:xfrm>
              <a:off x="6375400" y="4687732"/>
              <a:ext cx="2238058" cy="259842"/>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Güneyde · Başkenti Bağdat</a:t>
              </a:r>
            </a:p>
          </p:txBody>
        </p:sp>
      </p:grpSp>
      <p:grpSp>
        <p:nvGrpSpPr>
          <p:cNvPr id="45" name="Adım 7 grubu"/>
          <p:cNvGrpSpPr/>
          <p:nvPr/>
        </p:nvGrpSpPr>
        <p:grpSpPr>
          <a:xfrm>
            <a:off x="8877300" y="3521968"/>
            <a:ext cx="2552700" cy="1934270"/>
            <a:chOff x="8877300" y="3521968"/>
            <a:chExt cx="2552700" cy="1934270"/>
          </a:xfrm>
        </p:grpSpPr>
        <p:sp>
          <p:nvSpPr>
            <p:cNvPr id="46" name="Şekil 46"/>
            <p:cNvSpPr/>
            <p:nvPr/>
          </p:nvSpPr>
          <p:spPr>
            <a:xfrm>
              <a:off x="8877300" y="3521968"/>
              <a:ext cx="2552700" cy="1934270"/>
            </a:xfrm>
            <a:prstGeom prst="roundRect">
              <a:avLst>
                <a:gd name="adj" fmla="val 7878"/>
              </a:avLst>
            </a:prstGeom>
            <a:solidFill>
              <a:srgbClr val="EEF3FA"/>
            </a:solidFill>
            <a:ln>
              <a:noFill/>
            </a:ln>
          </p:spPr>
          <p:txBody>
            <a:bodyPr rtlCol="0" anchor="ctr"/>
            <a:lstStyle/>
            <a:p>
              <a:pPr algn="ctr"/>
            </a:p>
          </p:txBody>
        </p:sp>
        <p:sp>
          <p:nvSpPr>
            <p:cNvPr id="47" name="Şekil 47"/>
            <p:cNvSpPr/>
            <p:nvPr/>
          </p:nvSpPr>
          <p:spPr>
            <a:xfrm>
              <a:off x="9080500" y="3725168"/>
              <a:ext cx="546100" cy="546100"/>
            </a:xfrm>
            <a:prstGeom prst="star8">
              <a:avLst/>
            </a:prstGeom>
            <a:solidFill>
              <a:srgbClr val="DEAE45"/>
            </a:solidFill>
            <a:ln>
              <a:noFill/>
            </a:ln>
          </p:spPr>
          <p:txBody>
            <a:bodyPr rtlCol="0" anchor="ctr"/>
            <a:lstStyle/>
            <a:p>
              <a:pPr algn="ctr"/>
            </a:p>
          </p:txBody>
        </p:sp>
        <p:pic>
          <p:nvPicPr>
            <p:cNvPr id="48" name="Görsel 48" descr="bd04bc701a82.png"/>
            <p:cNvPicPr>
              <a:picLocks noChangeAspect="1"/>
            </p:cNvPicPr>
            <p:nvPr/>
          </p:nvPicPr>
          <p:blipFill>
            <a:blip r:embed="rId3"/>
            <a:stretch>
              <a:fillRect/>
            </a:stretch>
          </p:blipFill>
          <p:spPr>
            <a:xfrm>
              <a:off x="9220200" y="3864868"/>
              <a:ext cx="266700" cy="266700"/>
            </a:xfrm>
            <a:prstGeom prst="rect">
              <a:avLst/>
            </a:prstGeom>
          </p:spPr>
        </p:pic>
        <p:sp>
          <p:nvSpPr>
            <p:cNvPr id="49" name="Metin 49"/>
            <p:cNvSpPr txBox="1"/>
            <p:nvPr/>
          </p:nvSpPr>
          <p:spPr>
            <a:xfrm>
              <a:off x="9080500" y="4359025"/>
              <a:ext cx="2238058" cy="291465"/>
            </a:xfrm>
            <a:prstGeom prst="rect">
              <a:avLst/>
            </a:prstGeom>
            <a:noFill/>
          </p:spPr>
          <p:txBody>
            <a:bodyPr wrap="square" lIns="0" rIns="0" tIns="0" bIns="0" anchor="t">
              <a:noAutofit/>
            </a:bodyPr>
            <a:lstStyle/>
            <a:p>
              <a:pPr algn="l">
                <a:lnSpc>
                  <a:spcPts val="2240"/>
                </a:lnSpc>
              </a:pPr>
              <a:r>
                <a:rPr sz="2000" b="1" i="0" lang="tr-TR" kern="100">
                  <a:solidFill>
                    <a:srgbClr val="14234B"/>
                  </a:solidFill>
                  <a:latin typeface="Cambria"/>
                </a:rPr>
                <a:t>Suriye</a:t>
              </a:r>
            </a:p>
          </p:txBody>
        </p:sp>
        <p:sp>
          <p:nvSpPr>
            <p:cNvPr id="50" name="Metin 50"/>
            <p:cNvSpPr txBox="1"/>
            <p:nvPr/>
          </p:nvSpPr>
          <p:spPr>
            <a:xfrm>
              <a:off x="9080500" y="4687732"/>
              <a:ext cx="2238058" cy="259842"/>
            </a:xfrm>
            <a:prstGeom prst="rect">
              <a:avLst/>
            </a:prstGeom>
            <a:noFill/>
          </p:spPr>
          <p:txBody>
            <a:bodyPr wrap="square" lIns="0" rIns="0" tIns="0" bIns="0" anchor="t">
              <a:noAutofit/>
            </a:bodyPr>
            <a:lstStyle/>
            <a:p>
              <a:pPr algn="l">
                <a:lnSpc>
                  <a:spcPts val="2046"/>
                </a:lnSpc>
              </a:pPr>
              <a:r>
                <a:rPr sz="1550" b="0" i="0" lang="tr-TR" kern="100">
                  <a:solidFill>
                    <a:srgbClr val="1F2A4A"/>
                  </a:solidFill>
                  <a:latin typeface="Calibri"/>
                </a:rPr>
                <a:t>Güneyde · Başkenti Şam</a:t>
              </a:r>
            </a:p>
          </p:txBody>
        </p:sp>
      </p:grpSp>
      <p:sp>
        <p:nvSpPr>
          <p:cNvPr id="51" name="Metin 51"/>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52" name="Metin 52"/>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50</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50"/>
                                        <p:tgtEl>
                                          <p:spTgt spid="9"/>
                                        </p:tgtEl>
                                      </p:cBhvr>
                                    </p:animEffect>
                                    <p:anim calcmode="lin" valueType="num">
                                      <p:cBhvr>
                                        <p:cTn id="8" dur="550" fill="hold"/>
                                        <p:tgtEl>
                                          <p:spTgt spid="9"/>
                                        </p:tgtEl>
                                        <p:attrNameLst>
                                          <p:attrName>ppt_x</p:attrName>
                                        </p:attrNameLst>
                                      </p:cBhvr>
                                      <p:tavLst>
                                        <p:tav tm="0">
                                          <p:val>
                                            <p:strVal val="#ppt_x"/>
                                          </p:val>
                                        </p:tav>
                                        <p:tav tm="100000">
                                          <p:val>
                                            <p:strVal val="#ppt_x"/>
                                          </p:val>
                                        </p:tav>
                                      </p:tavLst>
                                    </p:anim>
                                    <p:anim calcmode="lin" valueType="num">
                                      <p:cBhvr>
                                        <p:cTn id="9" dur="550" decel="100000" fill="hold"/>
                                        <p:tgtEl>
                                          <p:spTgt spid="9"/>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50"/>
                                        <p:tgtEl>
                                          <p:spTgt spid="15"/>
                                        </p:tgtEl>
                                      </p:cBhvr>
                                    </p:animEffect>
                                    <p:anim calcmode="lin" valueType="num">
                                      <p:cBhvr>
                                        <p:cTn id="15" dur="550" fill="hold"/>
                                        <p:tgtEl>
                                          <p:spTgt spid="15"/>
                                        </p:tgtEl>
                                        <p:attrNameLst>
                                          <p:attrName>ppt_x</p:attrName>
                                        </p:attrNameLst>
                                      </p:cBhvr>
                                      <p:tavLst>
                                        <p:tav tm="0">
                                          <p:val>
                                            <p:strVal val="#ppt_x"/>
                                          </p:val>
                                        </p:tav>
                                        <p:tav tm="100000">
                                          <p:val>
                                            <p:strVal val="#ppt_x"/>
                                          </p:val>
                                        </p:tav>
                                      </p:tavLst>
                                    </p:anim>
                                    <p:anim calcmode="lin" valueType="num">
                                      <p:cBhvr>
                                        <p:cTn id="16" dur="550" decel="100000" fill="hold"/>
                                        <p:tgtEl>
                                          <p:spTgt spid="15"/>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50"/>
                                        <p:tgtEl>
                                          <p:spTgt spid="21"/>
                                        </p:tgtEl>
                                      </p:cBhvr>
                                    </p:animEffect>
                                    <p:anim calcmode="lin" valueType="num">
                                      <p:cBhvr>
                                        <p:cTn id="22" dur="550" fill="hold"/>
                                        <p:tgtEl>
                                          <p:spTgt spid="21"/>
                                        </p:tgtEl>
                                        <p:attrNameLst>
                                          <p:attrName>ppt_x</p:attrName>
                                        </p:attrNameLst>
                                      </p:cBhvr>
                                      <p:tavLst>
                                        <p:tav tm="0">
                                          <p:val>
                                            <p:strVal val="#ppt_x"/>
                                          </p:val>
                                        </p:tav>
                                        <p:tav tm="100000">
                                          <p:val>
                                            <p:strVal val="#ppt_x"/>
                                          </p:val>
                                        </p:tav>
                                      </p:tavLst>
                                    </p:anim>
                                    <p:anim calcmode="lin" valueType="num">
                                      <p:cBhvr>
                                        <p:cTn id="23" dur="550" decel="100000" fill="hold"/>
                                        <p:tgtEl>
                                          <p:spTgt spid="21"/>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50"/>
                                        <p:tgtEl>
                                          <p:spTgt spid="27"/>
                                        </p:tgtEl>
                                      </p:cBhvr>
                                    </p:animEffect>
                                    <p:anim calcmode="lin" valueType="num">
                                      <p:cBhvr>
                                        <p:cTn id="29" dur="550" fill="hold"/>
                                        <p:tgtEl>
                                          <p:spTgt spid="27"/>
                                        </p:tgtEl>
                                        <p:attrNameLst>
                                          <p:attrName>ppt_x</p:attrName>
                                        </p:attrNameLst>
                                      </p:cBhvr>
                                      <p:tavLst>
                                        <p:tav tm="0">
                                          <p:val>
                                            <p:strVal val="#ppt_x"/>
                                          </p:val>
                                        </p:tav>
                                        <p:tav tm="100000">
                                          <p:val>
                                            <p:strVal val="#ppt_x"/>
                                          </p:val>
                                        </p:tav>
                                      </p:tavLst>
                                    </p:anim>
                                    <p:anim calcmode="lin" valueType="num">
                                      <p:cBhvr>
                                        <p:cTn id="30" dur="550" decel="100000" fill="hold"/>
                                        <p:tgtEl>
                                          <p:spTgt spid="27"/>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50"/>
                                        <p:tgtEl>
                                          <p:spTgt spid="33"/>
                                        </p:tgtEl>
                                      </p:cBhvr>
                                    </p:animEffect>
                                    <p:anim calcmode="lin" valueType="num">
                                      <p:cBhvr>
                                        <p:cTn id="36" dur="550" fill="hold"/>
                                        <p:tgtEl>
                                          <p:spTgt spid="33"/>
                                        </p:tgtEl>
                                        <p:attrNameLst>
                                          <p:attrName>ppt_x</p:attrName>
                                        </p:attrNameLst>
                                      </p:cBhvr>
                                      <p:tavLst>
                                        <p:tav tm="0">
                                          <p:val>
                                            <p:strVal val="#ppt_x"/>
                                          </p:val>
                                        </p:tav>
                                        <p:tav tm="100000">
                                          <p:val>
                                            <p:strVal val="#ppt_x"/>
                                          </p:val>
                                        </p:tav>
                                      </p:tavLst>
                                    </p:anim>
                                    <p:anim calcmode="lin" valueType="num">
                                      <p:cBhvr>
                                        <p:cTn id="37" dur="550" decel="100000" fill="hold"/>
                                        <p:tgtEl>
                                          <p:spTgt spid="33"/>
                                        </p:tgtEl>
                                        <p:attrNameLst>
                                          <p:attrName>ppt_y</p:attrName>
                                        </p:attrNameLst>
                                      </p:cBhvr>
                                      <p:tavLst>
                                        <p:tav tm="0">
                                          <p:val>
                                            <p:strVal val="#ppt_y+.03"/>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50"/>
                                        <p:tgtEl>
                                          <p:spTgt spid="39"/>
                                        </p:tgtEl>
                                      </p:cBhvr>
                                    </p:animEffect>
                                    <p:anim calcmode="lin" valueType="num">
                                      <p:cBhvr>
                                        <p:cTn id="43" dur="550" fill="hold"/>
                                        <p:tgtEl>
                                          <p:spTgt spid="39"/>
                                        </p:tgtEl>
                                        <p:attrNameLst>
                                          <p:attrName>ppt_x</p:attrName>
                                        </p:attrNameLst>
                                      </p:cBhvr>
                                      <p:tavLst>
                                        <p:tav tm="0">
                                          <p:val>
                                            <p:strVal val="#ppt_x"/>
                                          </p:val>
                                        </p:tav>
                                        <p:tav tm="100000">
                                          <p:val>
                                            <p:strVal val="#ppt_x"/>
                                          </p:val>
                                        </p:tav>
                                      </p:tavLst>
                                    </p:anim>
                                    <p:anim calcmode="lin" valueType="num">
                                      <p:cBhvr>
                                        <p:cTn id="44" dur="550" decel="100000" fill="hold"/>
                                        <p:tgtEl>
                                          <p:spTgt spid="39"/>
                                        </p:tgtEl>
                                        <p:attrNameLst>
                                          <p:attrName>ppt_y</p:attrName>
                                        </p:attrNameLst>
                                      </p:cBhvr>
                                      <p:tavLst>
                                        <p:tav tm="0">
                                          <p:val>
                                            <p:strVal val="#ppt_y+.03"/>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50"/>
                                        <p:tgtEl>
                                          <p:spTgt spid="45"/>
                                        </p:tgtEl>
                                      </p:cBhvr>
                                    </p:animEffect>
                                    <p:anim calcmode="lin" valueType="num">
                                      <p:cBhvr>
                                        <p:cTn id="50" dur="550" fill="hold"/>
                                        <p:tgtEl>
                                          <p:spTgt spid="45"/>
                                        </p:tgtEl>
                                        <p:attrNameLst>
                                          <p:attrName>ppt_x</p:attrName>
                                        </p:attrNameLst>
                                      </p:cBhvr>
                                      <p:tavLst>
                                        <p:tav tm="0">
                                          <p:val>
                                            <p:strVal val="#ppt_x"/>
                                          </p:val>
                                        </p:tav>
                                        <p:tav tm="100000">
                                          <p:val>
                                            <p:strVal val="#ppt_x"/>
                                          </p:val>
                                        </p:tav>
                                      </p:tavLst>
                                    </p:anim>
                                    <p:anim calcmode="lin" valueType="num">
                                      <p:cBhvr>
                                        <p:cTn id="51" dur="550" decel="100000" fill="hold"/>
                                        <p:tgtEl>
                                          <p:spTgt spid="4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KENDİMİZİ DENEYELİM · 1 / 6</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Doğru mu, yanlış mı?</a:t>
            </a:r>
          </a:p>
        </p:txBody>
      </p:sp>
      <p:sp>
        <p:nvSpPr>
          <p:cNvPr id="4" name="Şekil 4"/>
          <p:cNvSpPr/>
          <p:nvPr/>
        </p:nvSpPr>
        <p:spPr>
          <a:xfrm>
            <a:off x="762000" y="2021284"/>
            <a:ext cx="10668000" cy="1216819"/>
          </a:xfrm>
          <a:prstGeom prst="roundRect">
            <a:avLst>
              <a:gd name="adj" fmla="val 14611"/>
            </a:avLst>
          </a:prstGeom>
          <a:solidFill>
            <a:srgbClr val="FFFFFF"/>
          </a:solidFill>
          <a:ln w="12700">
            <a:solidFill>
              <a:srgbClr val="D5DEEB"/>
            </a:solidFill>
          </a:ln>
        </p:spPr>
        <p:txBody>
          <a:bodyPr rtlCol="0" anchor="ctr"/>
          <a:lstStyle/>
          <a:p>
            <a:pPr algn="ctr"/>
          </a:p>
        </p:txBody>
      </p:sp>
      <p:sp>
        <p:nvSpPr>
          <p:cNvPr id="5" name="Metin 5"/>
          <p:cNvSpPr txBox="1"/>
          <p:nvPr/>
        </p:nvSpPr>
        <p:spPr>
          <a:xfrm>
            <a:off x="1039178" y="2371017"/>
            <a:ext cx="10113645" cy="480314"/>
          </a:xfrm>
          <a:prstGeom prst="rect">
            <a:avLst/>
          </a:prstGeom>
          <a:noFill/>
        </p:spPr>
        <p:txBody>
          <a:bodyPr wrap="square" lIns="0" rIns="0" tIns="0" bIns="0" anchor="t">
            <a:noAutofit/>
          </a:bodyPr>
          <a:lstStyle/>
          <a:p>
            <a:pPr algn="ctr">
              <a:lnSpc>
                <a:spcPts val="3782"/>
              </a:lnSpc>
            </a:pPr>
            <a:r>
              <a:rPr sz="3100" b="1" i="0" lang="tr-TR" kern="100">
                <a:solidFill>
                  <a:srgbClr val="14234B"/>
                </a:solidFill>
                <a:latin typeface="Cambria"/>
              </a:rPr>
              <a:t>Türkiye’nin kara sınırı olan altı komşusu vardır.</a:t>
            </a:r>
          </a:p>
        </p:txBody>
      </p:sp>
      <p:sp>
        <p:nvSpPr>
          <p:cNvPr id="6" name="Şekil 6"/>
          <p:cNvSpPr/>
          <p:nvPr/>
        </p:nvSpPr>
        <p:spPr>
          <a:xfrm>
            <a:off x="762000" y="3428603"/>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7" name="Metin 7"/>
          <p:cNvSpPr txBox="1"/>
          <p:nvPr/>
        </p:nvSpPr>
        <p:spPr>
          <a:xfrm>
            <a:off x="3207711" y="3655298"/>
            <a:ext cx="829828"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Doğru</a:t>
            </a:r>
          </a:p>
        </p:txBody>
      </p:sp>
      <p:pic>
        <p:nvPicPr>
          <p:cNvPr id="8" name="Görsel 8" descr="a00caf5d9e7c.png"/>
          <p:cNvPicPr>
            <a:picLocks noChangeAspect="1"/>
          </p:cNvPicPr>
          <p:nvPr/>
        </p:nvPicPr>
        <p:blipFill>
          <a:blip r:embed="rId2"/>
          <a:stretch>
            <a:fillRect/>
          </a:stretch>
        </p:blipFill>
        <p:spPr>
          <a:xfrm>
            <a:off x="2766516" y="3638153"/>
            <a:ext cx="342900" cy="342900"/>
          </a:xfrm>
          <a:prstGeom prst="rect">
            <a:avLst/>
          </a:prstGeom>
        </p:spPr>
      </p:pic>
      <p:sp>
        <p:nvSpPr>
          <p:cNvPr id="9" name="Şekil 9"/>
          <p:cNvSpPr/>
          <p:nvPr/>
        </p:nvSpPr>
        <p:spPr>
          <a:xfrm>
            <a:off x="6178550" y="3428603"/>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10" name="Metin 10"/>
          <p:cNvSpPr txBox="1"/>
          <p:nvPr/>
        </p:nvSpPr>
        <p:spPr>
          <a:xfrm>
            <a:off x="8649685" y="3655298"/>
            <a:ext cx="779081"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Yanlış</a:t>
            </a:r>
          </a:p>
        </p:txBody>
      </p:sp>
      <p:pic>
        <p:nvPicPr>
          <p:cNvPr id="11" name="Görsel 11" descr="c168f16b7a05.png"/>
          <p:cNvPicPr>
            <a:picLocks noChangeAspect="1"/>
          </p:cNvPicPr>
          <p:nvPr/>
        </p:nvPicPr>
        <p:blipFill>
          <a:blip r:embed="rId3"/>
          <a:stretch>
            <a:fillRect/>
          </a:stretch>
        </p:blipFill>
        <p:spPr>
          <a:xfrm>
            <a:off x="8207871" y="3638153"/>
            <a:ext cx="342900" cy="342900"/>
          </a:xfrm>
          <a:prstGeom prst="rect">
            <a:avLst/>
          </a:prstGeom>
        </p:spPr>
      </p:pic>
      <p:grpSp>
        <p:nvGrpSpPr>
          <p:cNvPr id="12" name="Adım 1 grubu"/>
          <p:cNvGrpSpPr/>
          <p:nvPr/>
        </p:nvGrpSpPr>
        <p:grpSpPr>
          <a:xfrm>
            <a:off x="762000" y="4381103"/>
            <a:ext cx="10760710" cy="1141611"/>
            <a:chOff x="762000" y="4381103"/>
            <a:chExt cx="10760710" cy="1141611"/>
          </a:xfrm>
        </p:grpSpPr>
        <p:sp>
          <p:nvSpPr>
            <p:cNvPr id="13" name="Şekil 13"/>
            <p:cNvSpPr/>
            <p:nvPr/>
          </p:nvSpPr>
          <p:spPr>
            <a:xfrm>
              <a:off x="762000" y="4381103"/>
              <a:ext cx="10668000" cy="1141611"/>
            </a:xfrm>
            <a:prstGeom prst="roundRect">
              <a:avLst>
                <a:gd name="adj" fmla="val 13349"/>
              </a:avLst>
            </a:prstGeom>
            <a:solidFill>
              <a:srgbClr val="BF3329"/>
            </a:solidFill>
            <a:ln>
              <a:noFill/>
            </a:ln>
          </p:spPr>
          <p:txBody>
            <a:bodyPr rtlCol="0" anchor="ctr"/>
            <a:lstStyle/>
            <a:p>
              <a:pPr algn="ctr"/>
            </a:p>
          </p:txBody>
        </p:sp>
        <p:pic>
          <p:nvPicPr>
            <p:cNvPr id="14" name="Görsel 14" descr="65a142c058b2.png"/>
            <p:cNvPicPr>
              <a:picLocks noChangeAspect="1"/>
            </p:cNvPicPr>
            <p:nvPr/>
          </p:nvPicPr>
          <p:blipFill>
            <a:blip r:embed="rId4"/>
            <a:stretch>
              <a:fillRect/>
            </a:stretch>
          </p:blipFill>
          <p:spPr>
            <a:xfrm>
              <a:off x="952500" y="4780459"/>
              <a:ext cx="342900" cy="342900"/>
            </a:xfrm>
            <a:prstGeom prst="rect">
              <a:avLst/>
            </a:prstGeom>
          </p:spPr>
        </p:pic>
        <p:sp>
          <p:nvSpPr>
            <p:cNvPr id="15" name="Metin 15"/>
            <p:cNvSpPr txBox="1"/>
            <p:nvPr/>
          </p:nvSpPr>
          <p:spPr>
            <a:xfrm>
              <a:off x="1435100" y="4503658"/>
              <a:ext cx="10087610" cy="279400"/>
            </a:xfrm>
            <a:prstGeom prst="rect">
              <a:avLst/>
            </a:prstGeom>
            <a:noFill/>
          </p:spPr>
          <p:txBody>
            <a:bodyPr wrap="square" lIns="0" rIns="0" tIns="0" bIns="0" anchor="t">
              <a:noAutofit/>
            </a:bodyPr>
            <a:lstStyle/>
            <a:p>
              <a:pPr algn="l">
                <a:lnSpc>
                  <a:spcPts val="2200"/>
                </a:lnSpc>
              </a:pPr>
              <a:r>
                <a:rPr sz="2000" b="1" i="0" lang="tr-TR" kern="100">
                  <a:solidFill>
                    <a:srgbClr val="FFFFFF"/>
                  </a:solidFill>
                  <a:latin typeface="Calibri"/>
                </a:rPr>
                <a:t>Yanlış</a:t>
              </a:r>
            </a:p>
          </p:txBody>
        </p:sp>
        <p:sp>
          <p:nvSpPr>
            <p:cNvPr id="16" name="Metin 16"/>
            <p:cNvSpPr txBox="1"/>
            <p:nvPr/>
          </p:nvSpPr>
          <p:spPr>
            <a:xfrm>
              <a:off x="1435100" y="4792647"/>
              <a:ext cx="10087610" cy="513338"/>
            </a:xfrm>
            <a:prstGeom prst="rect">
              <a:avLst/>
            </a:prstGeom>
            <a:noFill/>
          </p:spPr>
          <p:txBody>
            <a:bodyPr wrap="square" lIns="0" rIns="0" tIns="0" bIns="0" anchor="t">
              <a:noAutofit/>
            </a:bodyPr>
            <a:lstStyle/>
            <a:p>
              <a:pPr algn="l">
                <a:lnSpc>
                  <a:spcPts val="2145"/>
                </a:lnSpc>
              </a:pPr>
              <a:r>
                <a:rPr sz="1650" b="0" i="0" lang="tr-TR" kern="100">
                  <a:solidFill>
                    <a:srgbClr val="FFFFFF"/>
                  </a:solidFill>
                  <a:latin typeface="Calibri"/>
                </a:rPr>
                <a:t>Kara komşularımız sekiz tanedir: Yunanistan, Bulgaristan, Gürcistan, Ermenistan, Azerbaycan (Nahçıvan), İran, Irak ve Suriye.</a:t>
              </a:r>
            </a:p>
          </p:txBody>
        </p:sp>
      </p:grpSp>
      <p:sp>
        <p:nvSpPr>
          <p:cNvPr id="17" name="Metin 17"/>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18" name="Metin 18"/>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50"/>
                                        <p:tgtEl>
                                          <p:spTgt spid="12"/>
                                        </p:tgtEl>
                                      </p:cBhvr>
                                    </p:animEffect>
                                    <p:anim calcmode="lin" valueType="num">
                                      <p:cBhvr>
                                        <p:cTn id="8" dur="550" fill="hold"/>
                                        <p:tgtEl>
                                          <p:spTgt spid="12"/>
                                        </p:tgtEl>
                                        <p:attrNameLst>
                                          <p:attrName>ppt_x</p:attrName>
                                        </p:attrNameLst>
                                      </p:cBhvr>
                                      <p:tavLst>
                                        <p:tav tm="0">
                                          <p:val>
                                            <p:strVal val="#ppt_x"/>
                                          </p:val>
                                        </p:tav>
                                        <p:tav tm="100000">
                                          <p:val>
                                            <p:strVal val="#ppt_x"/>
                                          </p:val>
                                        </p:tav>
                                      </p:tavLst>
                                    </p:anim>
                                    <p:anim calcmode="lin" valueType="num">
                                      <p:cBhvr>
                                        <p:cTn id="9" dur="550" decel="100000" fill="hold"/>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KENDİMİZİ DENEYELİM · 2 / 6</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Doğru mu, yanlış mı?</a:t>
            </a:r>
          </a:p>
        </p:txBody>
      </p:sp>
      <p:sp>
        <p:nvSpPr>
          <p:cNvPr id="4" name="Şekil 4"/>
          <p:cNvSpPr/>
          <p:nvPr/>
        </p:nvSpPr>
        <p:spPr>
          <a:xfrm>
            <a:off x="762000" y="1917303"/>
            <a:ext cx="10668000" cy="1697038"/>
          </a:xfrm>
          <a:prstGeom prst="roundRect">
            <a:avLst>
              <a:gd name="adj" fmla="val 10477"/>
            </a:avLst>
          </a:prstGeom>
          <a:solidFill>
            <a:srgbClr val="FFFFFF"/>
          </a:solidFill>
          <a:ln w="12700">
            <a:solidFill>
              <a:srgbClr val="D5DEEB"/>
            </a:solidFill>
          </a:ln>
        </p:spPr>
        <p:txBody>
          <a:bodyPr rtlCol="0" anchor="ctr"/>
          <a:lstStyle/>
          <a:p>
            <a:pPr algn="ctr"/>
          </a:p>
        </p:txBody>
      </p:sp>
      <p:sp>
        <p:nvSpPr>
          <p:cNvPr id="5" name="Metin 5"/>
          <p:cNvSpPr txBox="1"/>
          <p:nvPr/>
        </p:nvSpPr>
        <p:spPr>
          <a:xfrm>
            <a:off x="1039178" y="2267036"/>
            <a:ext cx="10113645" cy="952151"/>
          </a:xfrm>
          <a:prstGeom prst="rect">
            <a:avLst/>
          </a:prstGeom>
          <a:noFill/>
        </p:spPr>
        <p:txBody>
          <a:bodyPr wrap="square" lIns="0" rIns="0" tIns="0" bIns="0" anchor="t">
            <a:noAutofit/>
          </a:bodyPr>
          <a:lstStyle/>
          <a:p>
            <a:pPr algn="ctr">
              <a:lnSpc>
                <a:spcPts val="3782"/>
              </a:lnSpc>
            </a:pPr>
            <a:r>
              <a:rPr sz="3100" b="1" i="0" lang="tr-TR" kern="100">
                <a:solidFill>
                  <a:srgbClr val="14234B"/>
                </a:solidFill>
                <a:latin typeface="Cambria"/>
              </a:rPr>
              <a:t>Azerbaycan’la kara sınırımız, Nahçıvan Özerk Cumhuriyeti üzerindendir.</a:t>
            </a:r>
          </a:p>
        </p:txBody>
      </p:sp>
      <p:sp>
        <p:nvSpPr>
          <p:cNvPr id="6" name="Şekil 6"/>
          <p:cNvSpPr/>
          <p:nvPr/>
        </p:nvSpPr>
        <p:spPr>
          <a:xfrm>
            <a:off x="762000" y="3804841"/>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7" name="Metin 7"/>
          <p:cNvSpPr txBox="1"/>
          <p:nvPr/>
        </p:nvSpPr>
        <p:spPr>
          <a:xfrm>
            <a:off x="3207711" y="4031536"/>
            <a:ext cx="829828"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Doğru</a:t>
            </a:r>
          </a:p>
        </p:txBody>
      </p:sp>
      <p:pic>
        <p:nvPicPr>
          <p:cNvPr id="8" name="Görsel 8" descr="a00caf5d9e7c.png"/>
          <p:cNvPicPr>
            <a:picLocks noChangeAspect="1"/>
          </p:cNvPicPr>
          <p:nvPr/>
        </p:nvPicPr>
        <p:blipFill>
          <a:blip r:embed="rId2"/>
          <a:stretch>
            <a:fillRect/>
          </a:stretch>
        </p:blipFill>
        <p:spPr>
          <a:xfrm>
            <a:off x="2766516" y="4014391"/>
            <a:ext cx="342900" cy="342900"/>
          </a:xfrm>
          <a:prstGeom prst="rect">
            <a:avLst/>
          </a:prstGeom>
        </p:spPr>
      </p:pic>
      <p:sp>
        <p:nvSpPr>
          <p:cNvPr id="9" name="Şekil 9"/>
          <p:cNvSpPr/>
          <p:nvPr/>
        </p:nvSpPr>
        <p:spPr>
          <a:xfrm>
            <a:off x="6178550" y="3804841"/>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10" name="Metin 10"/>
          <p:cNvSpPr txBox="1"/>
          <p:nvPr/>
        </p:nvSpPr>
        <p:spPr>
          <a:xfrm>
            <a:off x="8649685" y="4031536"/>
            <a:ext cx="779081"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Yanlış</a:t>
            </a:r>
          </a:p>
        </p:txBody>
      </p:sp>
      <p:pic>
        <p:nvPicPr>
          <p:cNvPr id="11" name="Görsel 11" descr="c168f16b7a05.png"/>
          <p:cNvPicPr>
            <a:picLocks noChangeAspect="1"/>
          </p:cNvPicPr>
          <p:nvPr/>
        </p:nvPicPr>
        <p:blipFill>
          <a:blip r:embed="rId3"/>
          <a:stretch>
            <a:fillRect/>
          </a:stretch>
        </p:blipFill>
        <p:spPr>
          <a:xfrm>
            <a:off x="8207871" y="4014391"/>
            <a:ext cx="342900" cy="342900"/>
          </a:xfrm>
          <a:prstGeom prst="rect">
            <a:avLst/>
          </a:prstGeom>
        </p:spPr>
      </p:pic>
      <p:grpSp>
        <p:nvGrpSpPr>
          <p:cNvPr id="12" name="Adım 1 grubu"/>
          <p:cNvGrpSpPr/>
          <p:nvPr/>
        </p:nvGrpSpPr>
        <p:grpSpPr>
          <a:xfrm>
            <a:off x="762000" y="4757341"/>
            <a:ext cx="10668000" cy="869255"/>
            <a:chOff x="762000" y="4757341"/>
            <a:chExt cx="10668000" cy="869255"/>
          </a:xfrm>
        </p:grpSpPr>
        <p:sp>
          <p:nvSpPr>
            <p:cNvPr id="13" name="Şekil 13"/>
            <p:cNvSpPr/>
            <p:nvPr/>
          </p:nvSpPr>
          <p:spPr>
            <a:xfrm>
              <a:off x="762000" y="4757341"/>
              <a:ext cx="10668000" cy="869255"/>
            </a:xfrm>
            <a:prstGeom prst="roundRect">
              <a:avLst>
                <a:gd name="adj" fmla="val 17532"/>
              </a:avLst>
            </a:prstGeom>
            <a:solidFill>
              <a:srgbClr val="0D7C7F"/>
            </a:solidFill>
            <a:ln>
              <a:noFill/>
            </a:ln>
          </p:spPr>
          <p:txBody>
            <a:bodyPr rtlCol="0" anchor="ctr"/>
            <a:lstStyle/>
            <a:p>
              <a:pPr algn="ctr"/>
            </a:p>
          </p:txBody>
        </p:sp>
        <p:pic>
          <p:nvPicPr>
            <p:cNvPr id="14" name="Görsel 14" descr="3bc01bb12b4a.png"/>
            <p:cNvPicPr>
              <a:picLocks noChangeAspect="1"/>
            </p:cNvPicPr>
            <p:nvPr/>
          </p:nvPicPr>
          <p:blipFill>
            <a:blip r:embed="rId4"/>
            <a:stretch>
              <a:fillRect/>
            </a:stretch>
          </p:blipFill>
          <p:spPr>
            <a:xfrm>
              <a:off x="952500" y="5020469"/>
              <a:ext cx="342900" cy="342900"/>
            </a:xfrm>
            <a:prstGeom prst="rect">
              <a:avLst/>
            </a:prstGeom>
          </p:spPr>
        </p:pic>
        <p:sp>
          <p:nvSpPr>
            <p:cNvPr id="15" name="Metin 15"/>
            <p:cNvSpPr txBox="1"/>
            <p:nvPr/>
          </p:nvSpPr>
          <p:spPr>
            <a:xfrm>
              <a:off x="1435100" y="4879896"/>
              <a:ext cx="6364707" cy="279400"/>
            </a:xfrm>
            <a:prstGeom prst="rect">
              <a:avLst/>
            </a:prstGeom>
            <a:noFill/>
          </p:spPr>
          <p:txBody>
            <a:bodyPr wrap="square" lIns="0" rIns="0" tIns="0" bIns="0" anchor="t">
              <a:noAutofit/>
            </a:bodyPr>
            <a:lstStyle/>
            <a:p>
              <a:pPr algn="l">
                <a:lnSpc>
                  <a:spcPts val="2200"/>
                </a:lnSpc>
              </a:pPr>
              <a:r>
                <a:rPr sz="2000" b="1" i="0" lang="tr-TR" kern="100">
                  <a:solidFill>
                    <a:srgbClr val="FFFFFF"/>
                  </a:solidFill>
                  <a:latin typeface="Calibri"/>
                </a:rPr>
                <a:t>Doğru</a:t>
              </a:r>
            </a:p>
          </p:txBody>
        </p:sp>
        <p:sp>
          <p:nvSpPr>
            <p:cNvPr id="16" name="Metin 16"/>
            <p:cNvSpPr txBox="1"/>
            <p:nvPr/>
          </p:nvSpPr>
          <p:spPr>
            <a:xfrm>
              <a:off x="1435100" y="5168884"/>
              <a:ext cx="6364707" cy="272415"/>
            </a:xfrm>
            <a:prstGeom prst="rect">
              <a:avLst/>
            </a:prstGeom>
            <a:noFill/>
          </p:spPr>
          <p:txBody>
            <a:bodyPr wrap="square" lIns="0" rIns="0" tIns="0" bIns="0" anchor="t">
              <a:noAutofit/>
            </a:bodyPr>
            <a:lstStyle/>
            <a:p>
              <a:pPr algn="l">
                <a:lnSpc>
                  <a:spcPts val="2145"/>
                </a:lnSpc>
              </a:pPr>
              <a:r>
                <a:rPr sz="1650" b="0" i="0" lang="tr-TR" kern="100">
                  <a:solidFill>
                    <a:srgbClr val="FFFFFF"/>
                  </a:solidFill>
                  <a:latin typeface="Calibri"/>
                </a:rPr>
                <a:t>Nahçıvan, Azerbaycan’a bağlı özerk bir bölgedir ve Iğdır ilimize komşudur.</a:t>
              </a:r>
            </a:p>
          </p:txBody>
        </p:sp>
      </p:grpSp>
      <p:sp>
        <p:nvSpPr>
          <p:cNvPr id="17" name="Metin 17"/>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18" name="Metin 18"/>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52</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50"/>
                                        <p:tgtEl>
                                          <p:spTgt spid="12"/>
                                        </p:tgtEl>
                                      </p:cBhvr>
                                    </p:animEffect>
                                    <p:anim calcmode="lin" valueType="num">
                                      <p:cBhvr>
                                        <p:cTn id="8" dur="550" fill="hold"/>
                                        <p:tgtEl>
                                          <p:spTgt spid="12"/>
                                        </p:tgtEl>
                                        <p:attrNameLst>
                                          <p:attrName>ppt_x</p:attrName>
                                        </p:attrNameLst>
                                      </p:cBhvr>
                                      <p:tavLst>
                                        <p:tav tm="0">
                                          <p:val>
                                            <p:strVal val="#ppt_x"/>
                                          </p:val>
                                        </p:tav>
                                        <p:tav tm="100000">
                                          <p:val>
                                            <p:strVal val="#ppt_x"/>
                                          </p:val>
                                        </p:tav>
                                      </p:tavLst>
                                    </p:anim>
                                    <p:anim calcmode="lin" valueType="num">
                                      <p:cBhvr>
                                        <p:cTn id="9" dur="550" decel="100000" fill="hold"/>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KENDİMİZİ DENEYELİM · 3 / 6</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Doğru mu, yanlış mı?</a:t>
            </a:r>
          </a:p>
        </p:txBody>
      </p:sp>
      <p:sp>
        <p:nvSpPr>
          <p:cNvPr id="4" name="Şekil 4"/>
          <p:cNvSpPr/>
          <p:nvPr/>
        </p:nvSpPr>
        <p:spPr>
          <a:xfrm>
            <a:off x="762000" y="2157412"/>
            <a:ext cx="10668000" cy="1216819"/>
          </a:xfrm>
          <a:prstGeom prst="roundRect">
            <a:avLst>
              <a:gd name="adj" fmla="val 14611"/>
            </a:avLst>
          </a:prstGeom>
          <a:solidFill>
            <a:srgbClr val="FFFFFF"/>
          </a:solidFill>
          <a:ln w="12700">
            <a:solidFill>
              <a:srgbClr val="D5DEEB"/>
            </a:solidFill>
          </a:ln>
        </p:spPr>
        <p:txBody>
          <a:bodyPr rtlCol="0" anchor="ctr"/>
          <a:lstStyle/>
          <a:p>
            <a:pPr algn="ctr"/>
          </a:p>
        </p:txBody>
      </p:sp>
      <p:sp>
        <p:nvSpPr>
          <p:cNvPr id="5" name="Metin 5"/>
          <p:cNvSpPr txBox="1"/>
          <p:nvPr/>
        </p:nvSpPr>
        <p:spPr>
          <a:xfrm>
            <a:off x="1039178" y="2507145"/>
            <a:ext cx="10113645" cy="480314"/>
          </a:xfrm>
          <a:prstGeom prst="rect">
            <a:avLst/>
          </a:prstGeom>
          <a:noFill/>
        </p:spPr>
        <p:txBody>
          <a:bodyPr wrap="square" lIns="0" rIns="0" tIns="0" bIns="0" anchor="t">
            <a:noAutofit/>
          </a:bodyPr>
          <a:lstStyle/>
          <a:p>
            <a:pPr algn="ctr">
              <a:lnSpc>
                <a:spcPts val="3782"/>
              </a:lnSpc>
            </a:pPr>
            <a:r>
              <a:rPr sz="3100" b="1" i="0" lang="tr-TR" kern="100">
                <a:solidFill>
                  <a:srgbClr val="14234B"/>
                </a:solidFill>
                <a:latin typeface="Cambria"/>
              </a:rPr>
              <a:t>Gürcistan, ülkemizin kuzeybatısındaki komşumuzdur.</a:t>
            </a:r>
          </a:p>
        </p:txBody>
      </p:sp>
      <p:sp>
        <p:nvSpPr>
          <p:cNvPr id="6" name="Şekil 6"/>
          <p:cNvSpPr/>
          <p:nvPr/>
        </p:nvSpPr>
        <p:spPr>
          <a:xfrm>
            <a:off x="762000" y="3564731"/>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7" name="Metin 7"/>
          <p:cNvSpPr txBox="1"/>
          <p:nvPr/>
        </p:nvSpPr>
        <p:spPr>
          <a:xfrm>
            <a:off x="3207711" y="3791426"/>
            <a:ext cx="829828"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Doğru</a:t>
            </a:r>
          </a:p>
        </p:txBody>
      </p:sp>
      <p:pic>
        <p:nvPicPr>
          <p:cNvPr id="8" name="Görsel 8" descr="a00caf5d9e7c.png"/>
          <p:cNvPicPr>
            <a:picLocks noChangeAspect="1"/>
          </p:cNvPicPr>
          <p:nvPr/>
        </p:nvPicPr>
        <p:blipFill>
          <a:blip r:embed="rId2"/>
          <a:stretch>
            <a:fillRect/>
          </a:stretch>
        </p:blipFill>
        <p:spPr>
          <a:xfrm>
            <a:off x="2766516" y="3774281"/>
            <a:ext cx="342900" cy="342900"/>
          </a:xfrm>
          <a:prstGeom prst="rect">
            <a:avLst/>
          </a:prstGeom>
        </p:spPr>
      </p:pic>
      <p:sp>
        <p:nvSpPr>
          <p:cNvPr id="9" name="Şekil 9"/>
          <p:cNvSpPr/>
          <p:nvPr/>
        </p:nvSpPr>
        <p:spPr>
          <a:xfrm>
            <a:off x="6178550" y="3564731"/>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10" name="Metin 10"/>
          <p:cNvSpPr txBox="1"/>
          <p:nvPr/>
        </p:nvSpPr>
        <p:spPr>
          <a:xfrm>
            <a:off x="8649685" y="3791426"/>
            <a:ext cx="779081"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Yanlış</a:t>
            </a:r>
          </a:p>
        </p:txBody>
      </p:sp>
      <p:pic>
        <p:nvPicPr>
          <p:cNvPr id="11" name="Görsel 11" descr="c168f16b7a05.png"/>
          <p:cNvPicPr>
            <a:picLocks noChangeAspect="1"/>
          </p:cNvPicPr>
          <p:nvPr/>
        </p:nvPicPr>
        <p:blipFill>
          <a:blip r:embed="rId3"/>
          <a:stretch>
            <a:fillRect/>
          </a:stretch>
        </p:blipFill>
        <p:spPr>
          <a:xfrm>
            <a:off x="8207871" y="3774281"/>
            <a:ext cx="342900" cy="342900"/>
          </a:xfrm>
          <a:prstGeom prst="rect">
            <a:avLst/>
          </a:prstGeom>
        </p:spPr>
      </p:pic>
      <p:grpSp>
        <p:nvGrpSpPr>
          <p:cNvPr id="12" name="Adım 1 grubu"/>
          <p:cNvGrpSpPr/>
          <p:nvPr/>
        </p:nvGrpSpPr>
        <p:grpSpPr>
          <a:xfrm>
            <a:off x="762000" y="4517231"/>
            <a:ext cx="10668000" cy="869255"/>
            <a:chOff x="762000" y="4517231"/>
            <a:chExt cx="10668000" cy="869255"/>
          </a:xfrm>
        </p:grpSpPr>
        <p:sp>
          <p:nvSpPr>
            <p:cNvPr id="13" name="Şekil 13"/>
            <p:cNvSpPr/>
            <p:nvPr/>
          </p:nvSpPr>
          <p:spPr>
            <a:xfrm>
              <a:off x="762000" y="4517231"/>
              <a:ext cx="10668000" cy="869255"/>
            </a:xfrm>
            <a:prstGeom prst="roundRect">
              <a:avLst>
                <a:gd name="adj" fmla="val 17532"/>
              </a:avLst>
            </a:prstGeom>
            <a:solidFill>
              <a:srgbClr val="BF3329"/>
            </a:solidFill>
            <a:ln>
              <a:noFill/>
            </a:ln>
          </p:spPr>
          <p:txBody>
            <a:bodyPr rtlCol="0" anchor="ctr"/>
            <a:lstStyle/>
            <a:p>
              <a:pPr algn="ctr"/>
            </a:p>
          </p:txBody>
        </p:sp>
        <p:pic>
          <p:nvPicPr>
            <p:cNvPr id="14" name="Görsel 14" descr="65a142c058b2.png"/>
            <p:cNvPicPr>
              <a:picLocks noChangeAspect="1"/>
            </p:cNvPicPr>
            <p:nvPr/>
          </p:nvPicPr>
          <p:blipFill>
            <a:blip r:embed="rId4"/>
            <a:stretch>
              <a:fillRect/>
            </a:stretch>
          </p:blipFill>
          <p:spPr>
            <a:xfrm>
              <a:off x="952500" y="4780359"/>
              <a:ext cx="342900" cy="342900"/>
            </a:xfrm>
            <a:prstGeom prst="rect">
              <a:avLst/>
            </a:prstGeom>
          </p:spPr>
        </p:pic>
        <p:sp>
          <p:nvSpPr>
            <p:cNvPr id="15" name="Metin 15"/>
            <p:cNvSpPr txBox="1"/>
            <p:nvPr/>
          </p:nvSpPr>
          <p:spPr>
            <a:xfrm>
              <a:off x="1435100" y="4639786"/>
              <a:ext cx="6674991" cy="279400"/>
            </a:xfrm>
            <a:prstGeom prst="rect">
              <a:avLst/>
            </a:prstGeom>
            <a:noFill/>
          </p:spPr>
          <p:txBody>
            <a:bodyPr wrap="square" lIns="0" rIns="0" tIns="0" bIns="0" anchor="t">
              <a:noAutofit/>
            </a:bodyPr>
            <a:lstStyle/>
            <a:p>
              <a:pPr algn="l">
                <a:lnSpc>
                  <a:spcPts val="2200"/>
                </a:lnSpc>
              </a:pPr>
              <a:r>
                <a:rPr sz="2000" b="1" i="0" lang="tr-TR" kern="100">
                  <a:solidFill>
                    <a:srgbClr val="FFFFFF"/>
                  </a:solidFill>
                  <a:latin typeface="Calibri"/>
                </a:rPr>
                <a:t>Yanlış</a:t>
              </a:r>
            </a:p>
          </p:txBody>
        </p:sp>
        <p:sp>
          <p:nvSpPr>
            <p:cNvPr id="16" name="Metin 16"/>
            <p:cNvSpPr txBox="1"/>
            <p:nvPr/>
          </p:nvSpPr>
          <p:spPr>
            <a:xfrm>
              <a:off x="1435100" y="4928775"/>
              <a:ext cx="6674991" cy="272415"/>
            </a:xfrm>
            <a:prstGeom prst="rect">
              <a:avLst/>
            </a:prstGeom>
            <a:noFill/>
          </p:spPr>
          <p:txBody>
            <a:bodyPr wrap="square" lIns="0" rIns="0" tIns="0" bIns="0" anchor="t">
              <a:noAutofit/>
            </a:bodyPr>
            <a:lstStyle/>
            <a:p>
              <a:pPr algn="l">
                <a:lnSpc>
                  <a:spcPts val="2145"/>
                </a:lnSpc>
              </a:pPr>
              <a:r>
                <a:rPr sz="1650" b="0" i="0" lang="tr-TR" kern="100">
                  <a:solidFill>
                    <a:srgbClr val="FFFFFF"/>
                  </a:solidFill>
                  <a:latin typeface="Calibri"/>
                </a:rPr>
                <a:t>Gürcistan kuzeydoğumuzdadır. Kuzeybatıdaki kara komşumuz Bulgaristan’dır.</a:t>
              </a:r>
            </a:p>
          </p:txBody>
        </p:sp>
      </p:grpSp>
      <p:sp>
        <p:nvSpPr>
          <p:cNvPr id="17" name="Metin 17"/>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18" name="Metin 18"/>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50"/>
                                        <p:tgtEl>
                                          <p:spTgt spid="12"/>
                                        </p:tgtEl>
                                      </p:cBhvr>
                                    </p:animEffect>
                                    <p:anim calcmode="lin" valueType="num">
                                      <p:cBhvr>
                                        <p:cTn id="8" dur="550" fill="hold"/>
                                        <p:tgtEl>
                                          <p:spTgt spid="12"/>
                                        </p:tgtEl>
                                        <p:attrNameLst>
                                          <p:attrName>ppt_x</p:attrName>
                                        </p:attrNameLst>
                                      </p:cBhvr>
                                      <p:tavLst>
                                        <p:tav tm="0">
                                          <p:val>
                                            <p:strVal val="#ppt_x"/>
                                          </p:val>
                                        </p:tav>
                                        <p:tav tm="100000">
                                          <p:val>
                                            <p:strVal val="#ppt_x"/>
                                          </p:val>
                                        </p:tav>
                                      </p:tavLst>
                                    </p:anim>
                                    <p:anim calcmode="lin" valueType="num">
                                      <p:cBhvr>
                                        <p:cTn id="9" dur="550" decel="100000" fill="hold"/>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KENDİMİZİ DENEYELİM · 4 / 6</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Doğru mu, yanlış mı?</a:t>
            </a:r>
          </a:p>
        </p:txBody>
      </p:sp>
      <p:sp>
        <p:nvSpPr>
          <p:cNvPr id="4" name="Şekil 4"/>
          <p:cNvSpPr/>
          <p:nvPr/>
        </p:nvSpPr>
        <p:spPr>
          <a:xfrm>
            <a:off x="762000" y="2157412"/>
            <a:ext cx="10668000" cy="1216819"/>
          </a:xfrm>
          <a:prstGeom prst="roundRect">
            <a:avLst>
              <a:gd name="adj" fmla="val 14611"/>
            </a:avLst>
          </a:prstGeom>
          <a:solidFill>
            <a:srgbClr val="FFFFFF"/>
          </a:solidFill>
          <a:ln w="12700">
            <a:solidFill>
              <a:srgbClr val="D5DEEB"/>
            </a:solidFill>
          </a:ln>
        </p:spPr>
        <p:txBody>
          <a:bodyPr rtlCol="0" anchor="ctr"/>
          <a:lstStyle/>
          <a:p>
            <a:pPr algn="ctr"/>
          </a:p>
        </p:txBody>
      </p:sp>
      <p:sp>
        <p:nvSpPr>
          <p:cNvPr id="5" name="Metin 5"/>
          <p:cNvSpPr txBox="1"/>
          <p:nvPr/>
        </p:nvSpPr>
        <p:spPr>
          <a:xfrm>
            <a:off x="1039178" y="2507145"/>
            <a:ext cx="10113645" cy="480314"/>
          </a:xfrm>
          <a:prstGeom prst="rect">
            <a:avLst/>
          </a:prstGeom>
          <a:noFill/>
        </p:spPr>
        <p:txBody>
          <a:bodyPr wrap="square" lIns="0" rIns="0" tIns="0" bIns="0" anchor="t">
            <a:noAutofit/>
          </a:bodyPr>
          <a:lstStyle/>
          <a:p>
            <a:pPr algn="ctr">
              <a:lnSpc>
                <a:spcPts val="3782"/>
              </a:lnSpc>
            </a:pPr>
            <a:r>
              <a:rPr sz="3100" b="1" i="0" lang="tr-TR" kern="100">
                <a:solidFill>
                  <a:srgbClr val="14234B"/>
                </a:solidFill>
                <a:latin typeface="Cambria"/>
              </a:rPr>
              <a:t>Yunanistan ve Bulgaristan aynı para birimini kullanır.</a:t>
            </a:r>
          </a:p>
        </p:txBody>
      </p:sp>
      <p:sp>
        <p:nvSpPr>
          <p:cNvPr id="6" name="Şekil 6"/>
          <p:cNvSpPr/>
          <p:nvPr/>
        </p:nvSpPr>
        <p:spPr>
          <a:xfrm>
            <a:off x="762000" y="3564731"/>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7" name="Metin 7"/>
          <p:cNvSpPr txBox="1"/>
          <p:nvPr/>
        </p:nvSpPr>
        <p:spPr>
          <a:xfrm>
            <a:off x="3207711" y="3791426"/>
            <a:ext cx="829828"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Doğru</a:t>
            </a:r>
          </a:p>
        </p:txBody>
      </p:sp>
      <p:pic>
        <p:nvPicPr>
          <p:cNvPr id="8" name="Görsel 8" descr="a00caf5d9e7c.png"/>
          <p:cNvPicPr>
            <a:picLocks noChangeAspect="1"/>
          </p:cNvPicPr>
          <p:nvPr/>
        </p:nvPicPr>
        <p:blipFill>
          <a:blip r:embed="rId2"/>
          <a:stretch>
            <a:fillRect/>
          </a:stretch>
        </p:blipFill>
        <p:spPr>
          <a:xfrm>
            <a:off x="2766516" y="3774281"/>
            <a:ext cx="342900" cy="342900"/>
          </a:xfrm>
          <a:prstGeom prst="rect">
            <a:avLst/>
          </a:prstGeom>
        </p:spPr>
      </p:pic>
      <p:sp>
        <p:nvSpPr>
          <p:cNvPr id="9" name="Şekil 9"/>
          <p:cNvSpPr/>
          <p:nvPr/>
        </p:nvSpPr>
        <p:spPr>
          <a:xfrm>
            <a:off x="6178550" y="3564731"/>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10" name="Metin 10"/>
          <p:cNvSpPr txBox="1"/>
          <p:nvPr/>
        </p:nvSpPr>
        <p:spPr>
          <a:xfrm>
            <a:off x="8649685" y="3791426"/>
            <a:ext cx="779081"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Yanlış</a:t>
            </a:r>
          </a:p>
        </p:txBody>
      </p:sp>
      <p:pic>
        <p:nvPicPr>
          <p:cNvPr id="11" name="Görsel 11" descr="c168f16b7a05.png"/>
          <p:cNvPicPr>
            <a:picLocks noChangeAspect="1"/>
          </p:cNvPicPr>
          <p:nvPr/>
        </p:nvPicPr>
        <p:blipFill>
          <a:blip r:embed="rId3"/>
          <a:stretch>
            <a:fillRect/>
          </a:stretch>
        </p:blipFill>
        <p:spPr>
          <a:xfrm>
            <a:off x="8207871" y="3774281"/>
            <a:ext cx="342900" cy="342900"/>
          </a:xfrm>
          <a:prstGeom prst="rect">
            <a:avLst/>
          </a:prstGeom>
        </p:spPr>
      </p:pic>
      <p:grpSp>
        <p:nvGrpSpPr>
          <p:cNvPr id="12" name="Adım 1 grubu"/>
          <p:cNvGrpSpPr/>
          <p:nvPr/>
        </p:nvGrpSpPr>
        <p:grpSpPr>
          <a:xfrm>
            <a:off x="762000" y="4517231"/>
            <a:ext cx="10668000" cy="869255"/>
            <a:chOff x="762000" y="4517231"/>
            <a:chExt cx="10668000" cy="869255"/>
          </a:xfrm>
        </p:grpSpPr>
        <p:sp>
          <p:nvSpPr>
            <p:cNvPr id="13" name="Şekil 13"/>
            <p:cNvSpPr/>
            <p:nvPr/>
          </p:nvSpPr>
          <p:spPr>
            <a:xfrm>
              <a:off x="762000" y="4517231"/>
              <a:ext cx="10668000" cy="869255"/>
            </a:xfrm>
            <a:prstGeom prst="roundRect">
              <a:avLst>
                <a:gd name="adj" fmla="val 17532"/>
              </a:avLst>
            </a:prstGeom>
            <a:solidFill>
              <a:srgbClr val="0D7C7F"/>
            </a:solidFill>
            <a:ln>
              <a:noFill/>
            </a:ln>
          </p:spPr>
          <p:txBody>
            <a:bodyPr rtlCol="0" anchor="ctr"/>
            <a:lstStyle/>
            <a:p>
              <a:pPr algn="ctr"/>
            </a:p>
          </p:txBody>
        </p:sp>
        <p:pic>
          <p:nvPicPr>
            <p:cNvPr id="14" name="Görsel 14" descr="3bc01bb12b4a.png"/>
            <p:cNvPicPr>
              <a:picLocks noChangeAspect="1"/>
            </p:cNvPicPr>
            <p:nvPr/>
          </p:nvPicPr>
          <p:blipFill>
            <a:blip r:embed="rId4"/>
            <a:stretch>
              <a:fillRect/>
            </a:stretch>
          </p:blipFill>
          <p:spPr>
            <a:xfrm>
              <a:off x="952500" y="4780359"/>
              <a:ext cx="342900" cy="342900"/>
            </a:xfrm>
            <a:prstGeom prst="rect">
              <a:avLst/>
            </a:prstGeom>
          </p:spPr>
        </p:pic>
        <p:sp>
          <p:nvSpPr>
            <p:cNvPr id="15" name="Metin 15"/>
            <p:cNvSpPr txBox="1"/>
            <p:nvPr/>
          </p:nvSpPr>
          <p:spPr>
            <a:xfrm>
              <a:off x="1435100" y="4639786"/>
              <a:ext cx="6545121" cy="279400"/>
            </a:xfrm>
            <a:prstGeom prst="rect">
              <a:avLst/>
            </a:prstGeom>
            <a:noFill/>
          </p:spPr>
          <p:txBody>
            <a:bodyPr wrap="square" lIns="0" rIns="0" tIns="0" bIns="0" anchor="t">
              <a:noAutofit/>
            </a:bodyPr>
            <a:lstStyle/>
            <a:p>
              <a:pPr algn="l">
                <a:lnSpc>
                  <a:spcPts val="2200"/>
                </a:lnSpc>
              </a:pPr>
              <a:r>
                <a:rPr sz="2000" b="1" i="0" lang="tr-TR" kern="100">
                  <a:solidFill>
                    <a:srgbClr val="FFFFFF"/>
                  </a:solidFill>
                  <a:latin typeface="Calibri"/>
                </a:rPr>
                <a:t>Doğru</a:t>
              </a:r>
            </a:p>
          </p:txBody>
        </p:sp>
        <p:sp>
          <p:nvSpPr>
            <p:cNvPr id="16" name="Metin 16"/>
            <p:cNvSpPr txBox="1"/>
            <p:nvPr/>
          </p:nvSpPr>
          <p:spPr>
            <a:xfrm>
              <a:off x="1435100" y="4928775"/>
              <a:ext cx="6545121" cy="272415"/>
            </a:xfrm>
            <a:prstGeom prst="rect">
              <a:avLst/>
            </a:prstGeom>
            <a:noFill/>
          </p:spPr>
          <p:txBody>
            <a:bodyPr wrap="square" lIns="0" rIns="0" tIns="0" bIns="0" anchor="t">
              <a:noAutofit/>
            </a:bodyPr>
            <a:lstStyle/>
            <a:p>
              <a:pPr algn="l">
                <a:lnSpc>
                  <a:spcPts val="2145"/>
                </a:lnSpc>
              </a:pPr>
              <a:r>
                <a:rPr sz="1650" b="0" i="0" lang="tr-TR" kern="100">
                  <a:solidFill>
                    <a:srgbClr val="FFFFFF"/>
                  </a:solidFill>
                  <a:latin typeface="Calibri"/>
                </a:rPr>
                <a:t>İki komşumuz da avro kullanır. Bulgaristan 1 Ocak 2026’da avroya geçmiştir.</a:t>
              </a:r>
            </a:p>
          </p:txBody>
        </p:sp>
      </p:grpSp>
      <p:sp>
        <p:nvSpPr>
          <p:cNvPr id="17" name="Metin 17"/>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18" name="Metin 18"/>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50"/>
                                        <p:tgtEl>
                                          <p:spTgt spid="12"/>
                                        </p:tgtEl>
                                      </p:cBhvr>
                                    </p:animEffect>
                                    <p:anim calcmode="lin" valueType="num">
                                      <p:cBhvr>
                                        <p:cTn id="8" dur="550" fill="hold"/>
                                        <p:tgtEl>
                                          <p:spTgt spid="12"/>
                                        </p:tgtEl>
                                        <p:attrNameLst>
                                          <p:attrName>ppt_x</p:attrName>
                                        </p:attrNameLst>
                                      </p:cBhvr>
                                      <p:tavLst>
                                        <p:tav tm="0">
                                          <p:val>
                                            <p:strVal val="#ppt_x"/>
                                          </p:val>
                                        </p:tav>
                                        <p:tav tm="100000">
                                          <p:val>
                                            <p:strVal val="#ppt_x"/>
                                          </p:val>
                                        </p:tav>
                                      </p:tavLst>
                                    </p:anim>
                                    <p:anim calcmode="lin" valueType="num">
                                      <p:cBhvr>
                                        <p:cTn id="9" dur="550" decel="100000" fill="hold"/>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KENDİMİZİ DENEYELİM · 5 / 6</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Doğru mu, yanlış mı?</a:t>
            </a:r>
          </a:p>
        </p:txBody>
      </p:sp>
      <p:sp>
        <p:nvSpPr>
          <p:cNvPr id="4" name="Şekil 4"/>
          <p:cNvSpPr/>
          <p:nvPr/>
        </p:nvSpPr>
        <p:spPr>
          <a:xfrm>
            <a:off x="762000" y="1917303"/>
            <a:ext cx="10668000" cy="1697038"/>
          </a:xfrm>
          <a:prstGeom prst="roundRect">
            <a:avLst>
              <a:gd name="adj" fmla="val 10477"/>
            </a:avLst>
          </a:prstGeom>
          <a:solidFill>
            <a:srgbClr val="FFFFFF"/>
          </a:solidFill>
          <a:ln w="12700">
            <a:solidFill>
              <a:srgbClr val="D5DEEB"/>
            </a:solidFill>
          </a:ln>
        </p:spPr>
        <p:txBody>
          <a:bodyPr rtlCol="0" anchor="ctr"/>
          <a:lstStyle/>
          <a:p>
            <a:pPr algn="ctr"/>
          </a:p>
        </p:txBody>
      </p:sp>
      <p:sp>
        <p:nvSpPr>
          <p:cNvPr id="5" name="Metin 5"/>
          <p:cNvSpPr txBox="1"/>
          <p:nvPr/>
        </p:nvSpPr>
        <p:spPr>
          <a:xfrm>
            <a:off x="1039178" y="2267036"/>
            <a:ext cx="10113645" cy="952151"/>
          </a:xfrm>
          <a:prstGeom prst="rect">
            <a:avLst/>
          </a:prstGeom>
          <a:noFill/>
        </p:spPr>
        <p:txBody>
          <a:bodyPr wrap="square" lIns="0" rIns="0" tIns="0" bIns="0" anchor="t">
            <a:noAutofit/>
          </a:bodyPr>
          <a:lstStyle/>
          <a:p>
            <a:pPr algn="ctr">
              <a:lnSpc>
                <a:spcPts val="3782"/>
              </a:lnSpc>
            </a:pPr>
            <a:r>
              <a:rPr sz="3100" b="1" i="0" lang="tr-TR" kern="100">
                <a:solidFill>
                  <a:srgbClr val="14234B"/>
                </a:solidFill>
                <a:latin typeface="Cambria"/>
              </a:rPr>
              <a:t>İstiklâl Marşı, TBMM tarafından 12 Mart 1921’de kabul edilmiştir.</a:t>
            </a:r>
          </a:p>
        </p:txBody>
      </p:sp>
      <p:sp>
        <p:nvSpPr>
          <p:cNvPr id="6" name="Şekil 6"/>
          <p:cNvSpPr/>
          <p:nvPr/>
        </p:nvSpPr>
        <p:spPr>
          <a:xfrm>
            <a:off x="762000" y="3804841"/>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7" name="Metin 7"/>
          <p:cNvSpPr txBox="1"/>
          <p:nvPr/>
        </p:nvSpPr>
        <p:spPr>
          <a:xfrm>
            <a:off x="3207711" y="4031536"/>
            <a:ext cx="829828"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Doğru</a:t>
            </a:r>
          </a:p>
        </p:txBody>
      </p:sp>
      <p:pic>
        <p:nvPicPr>
          <p:cNvPr id="8" name="Görsel 8" descr="a00caf5d9e7c.png"/>
          <p:cNvPicPr>
            <a:picLocks noChangeAspect="1"/>
          </p:cNvPicPr>
          <p:nvPr/>
        </p:nvPicPr>
        <p:blipFill>
          <a:blip r:embed="rId2"/>
          <a:stretch>
            <a:fillRect/>
          </a:stretch>
        </p:blipFill>
        <p:spPr>
          <a:xfrm>
            <a:off x="2766516" y="4014391"/>
            <a:ext cx="342900" cy="342900"/>
          </a:xfrm>
          <a:prstGeom prst="rect">
            <a:avLst/>
          </a:prstGeom>
        </p:spPr>
      </p:pic>
      <p:sp>
        <p:nvSpPr>
          <p:cNvPr id="9" name="Şekil 9"/>
          <p:cNvSpPr/>
          <p:nvPr/>
        </p:nvSpPr>
        <p:spPr>
          <a:xfrm>
            <a:off x="6178550" y="3804841"/>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10" name="Metin 10"/>
          <p:cNvSpPr txBox="1"/>
          <p:nvPr/>
        </p:nvSpPr>
        <p:spPr>
          <a:xfrm>
            <a:off x="8649685" y="4031536"/>
            <a:ext cx="779081"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Yanlış</a:t>
            </a:r>
          </a:p>
        </p:txBody>
      </p:sp>
      <p:pic>
        <p:nvPicPr>
          <p:cNvPr id="11" name="Görsel 11" descr="c168f16b7a05.png"/>
          <p:cNvPicPr>
            <a:picLocks noChangeAspect="1"/>
          </p:cNvPicPr>
          <p:nvPr/>
        </p:nvPicPr>
        <p:blipFill>
          <a:blip r:embed="rId3"/>
          <a:stretch>
            <a:fillRect/>
          </a:stretch>
        </p:blipFill>
        <p:spPr>
          <a:xfrm>
            <a:off x="8207871" y="4014391"/>
            <a:ext cx="342900" cy="342900"/>
          </a:xfrm>
          <a:prstGeom prst="rect">
            <a:avLst/>
          </a:prstGeom>
        </p:spPr>
      </p:pic>
      <p:grpSp>
        <p:nvGrpSpPr>
          <p:cNvPr id="12" name="Adım 1 grubu"/>
          <p:cNvGrpSpPr/>
          <p:nvPr/>
        </p:nvGrpSpPr>
        <p:grpSpPr>
          <a:xfrm>
            <a:off x="762000" y="4757341"/>
            <a:ext cx="10668000" cy="869255"/>
            <a:chOff x="762000" y="4757341"/>
            <a:chExt cx="10668000" cy="869255"/>
          </a:xfrm>
        </p:grpSpPr>
        <p:sp>
          <p:nvSpPr>
            <p:cNvPr id="13" name="Şekil 13"/>
            <p:cNvSpPr/>
            <p:nvPr/>
          </p:nvSpPr>
          <p:spPr>
            <a:xfrm>
              <a:off x="762000" y="4757341"/>
              <a:ext cx="10668000" cy="869255"/>
            </a:xfrm>
            <a:prstGeom prst="roundRect">
              <a:avLst>
                <a:gd name="adj" fmla="val 17532"/>
              </a:avLst>
            </a:prstGeom>
            <a:solidFill>
              <a:srgbClr val="0D7C7F"/>
            </a:solidFill>
            <a:ln>
              <a:noFill/>
            </a:ln>
          </p:spPr>
          <p:txBody>
            <a:bodyPr rtlCol="0" anchor="ctr"/>
            <a:lstStyle/>
            <a:p>
              <a:pPr algn="ctr"/>
            </a:p>
          </p:txBody>
        </p:sp>
        <p:pic>
          <p:nvPicPr>
            <p:cNvPr id="14" name="Görsel 14" descr="3bc01bb12b4a.png"/>
            <p:cNvPicPr>
              <a:picLocks noChangeAspect="1"/>
            </p:cNvPicPr>
            <p:nvPr/>
          </p:nvPicPr>
          <p:blipFill>
            <a:blip r:embed="rId4"/>
            <a:stretch>
              <a:fillRect/>
            </a:stretch>
          </p:blipFill>
          <p:spPr>
            <a:xfrm>
              <a:off x="952500" y="5020469"/>
              <a:ext cx="342900" cy="342900"/>
            </a:xfrm>
            <a:prstGeom prst="rect">
              <a:avLst/>
            </a:prstGeom>
          </p:spPr>
        </p:pic>
        <p:sp>
          <p:nvSpPr>
            <p:cNvPr id="15" name="Metin 15"/>
            <p:cNvSpPr txBox="1"/>
            <p:nvPr/>
          </p:nvSpPr>
          <p:spPr>
            <a:xfrm>
              <a:off x="1435100" y="4879896"/>
              <a:ext cx="6473220" cy="279400"/>
            </a:xfrm>
            <a:prstGeom prst="rect">
              <a:avLst/>
            </a:prstGeom>
            <a:noFill/>
          </p:spPr>
          <p:txBody>
            <a:bodyPr wrap="square" lIns="0" rIns="0" tIns="0" bIns="0" anchor="t">
              <a:noAutofit/>
            </a:bodyPr>
            <a:lstStyle/>
            <a:p>
              <a:pPr algn="l">
                <a:lnSpc>
                  <a:spcPts val="2200"/>
                </a:lnSpc>
              </a:pPr>
              <a:r>
                <a:rPr sz="2000" b="1" i="0" lang="tr-TR" kern="100">
                  <a:solidFill>
                    <a:srgbClr val="FFFFFF"/>
                  </a:solidFill>
                  <a:latin typeface="Calibri"/>
                </a:rPr>
                <a:t>Doğru</a:t>
              </a:r>
            </a:p>
          </p:txBody>
        </p:sp>
        <p:sp>
          <p:nvSpPr>
            <p:cNvPr id="16" name="Metin 16"/>
            <p:cNvSpPr txBox="1"/>
            <p:nvPr/>
          </p:nvSpPr>
          <p:spPr>
            <a:xfrm>
              <a:off x="1435100" y="5168884"/>
              <a:ext cx="6473220" cy="272415"/>
            </a:xfrm>
            <a:prstGeom prst="rect">
              <a:avLst/>
            </a:prstGeom>
            <a:noFill/>
          </p:spPr>
          <p:txBody>
            <a:bodyPr wrap="square" lIns="0" rIns="0" tIns="0" bIns="0" anchor="t">
              <a:noAutofit/>
            </a:bodyPr>
            <a:lstStyle/>
            <a:p>
              <a:pPr algn="l">
                <a:lnSpc>
                  <a:spcPts val="2145"/>
                </a:lnSpc>
              </a:pPr>
              <a:r>
                <a:rPr sz="1650" b="0" i="0" lang="tr-TR" kern="100">
                  <a:solidFill>
                    <a:srgbClr val="FFFFFF"/>
                  </a:solidFill>
                  <a:latin typeface="Calibri"/>
                </a:rPr>
                <a:t>Sözleri Mehmet Âkif Ersoy’a ait olan marş, o günden beri millî marşımızdır.</a:t>
              </a:r>
            </a:p>
          </p:txBody>
        </p:sp>
      </p:grpSp>
      <p:sp>
        <p:nvSpPr>
          <p:cNvPr id="17" name="Metin 17"/>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18" name="Metin 18"/>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50"/>
                                        <p:tgtEl>
                                          <p:spTgt spid="12"/>
                                        </p:tgtEl>
                                      </p:cBhvr>
                                    </p:animEffect>
                                    <p:anim calcmode="lin" valueType="num">
                                      <p:cBhvr>
                                        <p:cTn id="8" dur="550" fill="hold"/>
                                        <p:tgtEl>
                                          <p:spTgt spid="12"/>
                                        </p:tgtEl>
                                        <p:attrNameLst>
                                          <p:attrName>ppt_x</p:attrName>
                                        </p:attrNameLst>
                                      </p:cBhvr>
                                      <p:tavLst>
                                        <p:tav tm="0">
                                          <p:val>
                                            <p:strVal val="#ppt_x"/>
                                          </p:val>
                                        </p:tav>
                                        <p:tav tm="100000">
                                          <p:val>
                                            <p:strVal val="#ppt_x"/>
                                          </p:val>
                                        </p:tav>
                                      </p:tavLst>
                                    </p:anim>
                                    <p:anim calcmode="lin" valueType="num">
                                      <p:cBhvr>
                                        <p:cTn id="9" dur="550" decel="100000" fill="hold"/>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KENDİMİZİ DENEYELİM · 6 / 6</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Doğru mu, yanlış mı?</a:t>
            </a:r>
          </a:p>
        </p:txBody>
      </p:sp>
      <p:sp>
        <p:nvSpPr>
          <p:cNvPr id="4" name="Şekil 4"/>
          <p:cNvSpPr/>
          <p:nvPr/>
        </p:nvSpPr>
        <p:spPr>
          <a:xfrm>
            <a:off x="762000" y="1917303"/>
            <a:ext cx="10668000" cy="1697038"/>
          </a:xfrm>
          <a:prstGeom prst="roundRect">
            <a:avLst>
              <a:gd name="adj" fmla="val 10477"/>
            </a:avLst>
          </a:prstGeom>
          <a:solidFill>
            <a:srgbClr val="FFFFFF"/>
          </a:solidFill>
          <a:ln w="12700">
            <a:solidFill>
              <a:srgbClr val="D5DEEB"/>
            </a:solidFill>
          </a:ln>
        </p:spPr>
        <p:txBody>
          <a:bodyPr rtlCol="0" anchor="ctr"/>
          <a:lstStyle/>
          <a:p>
            <a:pPr algn="ctr"/>
          </a:p>
        </p:txBody>
      </p:sp>
      <p:sp>
        <p:nvSpPr>
          <p:cNvPr id="5" name="Metin 5"/>
          <p:cNvSpPr txBox="1"/>
          <p:nvPr/>
        </p:nvSpPr>
        <p:spPr>
          <a:xfrm>
            <a:off x="1039178" y="2267036"/>
            <a:ext cx="10113645" cy="952151"/>
          </a:xfrm>
          <a:prstGeom prst="rect">
            <a:avLst/>
          </a:prstGeom>
          <a:noFill/>
        </p:spPr>
        <p:txBody>
          <a:bodyPr wrap="square" lIns="0" rIns="0" tIns="0" bIns="0" anchor="t">
            <a:noAutofit/>
          </a:bodyPr>
          <a:lstStyle/>
          <a:p>
            <a:pPr algn="ctr">
              <a:lnSpc>
                <a:spcPts val="3782"/>
              </a:lnSpc>
            </a:pPr>
            <a:r>
              <a:rPr sz="3100" b="1" i="0" lang="tr-TR" kern="100">
                <a:solidFill>
                  <a:srgbClr val="14234B"/>
                </a:solidFill>
                <a:latin typeface="Cambria"/>
              </a:rPr>
              <a:t>Araştırmada yararlandığımız kaynakları not etmemize gerek yoktur.</a:t>
            </a:r>
          </a:p>
        </p:txBody>
      </p:sp>
      <p:sp>
        <p:nvSpPr>
          <p:cNvPr id="6" name="Şekil 6"/>
          <p:cNvSpPr/>
          <p:nvPr/>
        </p:nvSpPr>
        <p:spPr>
          <a:xfrm>
            <a:off x="762000" y="3804841"/>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7" name="Metin 7"/>
          <p:cNvSpPr txBox="1"/>
          <p:nvPr/>
        </p:nvSpPr>
        <p:spPr>
          <a:xfrm>
            <a:off x="3207711" y="4031536"/>
            <a:ext cx="829828"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Doğru</a:t>
            </a:r>
          </a:p>
        </p:txBody>
      </p:sp>
      <p:pic>
        <p:nvPicPr>
          <p:cNvPr id="8" name="Görsel 8" descr="a00caf5d9e7c.png"/>
          <p:cNvPicPr>
            <a:picLocks noChangeAspect="1"/>
          </p:cNvPicPr>
          <p:nvPr/>
        </p:nvPicPr>
        <p:blipFill>
          <a:blip r:embed="rId2"/>
          <a:stretch>
            <a:fillRect/>
          </a:stretch>
        </p:blipFill>
        <p:spPr>
          <a:xfrm>
            <a:off x="2766516" y="4014391"/>
            <a:ext cx="342900" cy="342900"/>
          </a:xfrm>
          <a:prstGeom prst="rect">
            <a:avLst/>
          </a:prstGeom>
        </p:spPr>
      </p:pic>
      <p:sp>
        <p:nvSpPr>
          <p:cNvPr id="9" name="Şekil 9"/>
          <p:cNvSpPr/>
          <p:nvPr/>
        </p:nvSpPr>
        <p:spPr>
          <a:xfrm>
            <a:off x="6178550" y="3804841"/>
            <a:ext cx="5251450" cy="762000"/>
          </a:xfrm>
          <a:prstGeom prst="roundRect">
            <a:avLst>
              <a:gd name="adj" fmla="val 20000"/>
            </a:avLst>
          </a:prstGeom>
          <a:solidFill>
            <a:srgbClr val="EEF3FA"/>
          </a:solidFill>
          <a:ln w="19050">
            <a:solidFill>
              <a:srgbClr val="D5DEEB"/>
            </a:solidFill>
          </a:ln>
        </p:spPr>
        <p:txBody>
          <a:bodyPr rtlCol="0" anchor="ctr"/>
          <a:lstStyle/>
          <a:p>
            <a:pPr algn="ctr"/>
          </a:p>
        </p:txBody>
      </p:sp>
      <p:sp>
        <p:nvSpPr>
          <p:cNvPr id="10" name="Metin 10"/>
          <p:cNvSpPr txBox="1"/>
          <p:nvPr/>
        </p:nvSpPr>
        <p:spPr>
          <a:xfrm>
            <a:off x="8649685" y="4031536"/>
            <a:ext cx="779081" cy="304800"/>
          </a:xfrm>
          <a:prstGeom prst="rect">
            <a:avLst/>
          </a:prstGeom>
          <a:noFill/>
        </p:spPr>
        <p:txBody>
          <a:bodyPr wrap="square" lIns="0" rIns="0" tIns="0" bIns="0" anchor="t">
            <a:noAutofit/>
          </a:bodyPr>
          <a:lstStyle/>
          <a:p>
            <a:pPr algn="ctr">
              <a:lnSpc>
                <a:spcPts val="2400"/>
              </a:lnSpc>
            </a:pPr>
            <a:r>
              <a:rPr sz="2400" b="1" i="0" lang="tr-TR" kern="100">
                <a:solidFill>
                  <a:srgbClr val="14234B"/>
                </a:solidFill>
                <a:latin typeface="Calibri"/>
              </a:rPr>
              <a:t>Yanlış</a:t>
            </a:r>
          </a:p>
        </p:txBody>
      </p:sp>
      <p:pic>
        <p:nvPicPr>
          <p:cNvPr id="11" name="Görsel 11" descr="c168f16b7a05.png"/>
          <p:cNvPicPr>
            <a:picLocks noChangeAspect="1"/>
          </p:cNvPicPr>
          <p:nvPr/>
        </p:nvPicPr>
        <p:blipFill>
          <a:blip r:embed="rId3"/>
          <a:stretch>
            <a:fillRect/>
          </a:stretch>
        </p:blipFill>
        <p:spPr>
          <a:xfrm>
            <a:off x="8207871" y="4014391"/>
            <a:ext cx="342900" cy="342900"/>
          </a:xfrm>
          <a:prstGeom prst="rect">
            <a:avLst/>
          </a:prstGeom>
        </p:spPr>
      </p:pic>
      <p:grpSp>
        <p:nvGrpSpPr>
          <p:cNvPr id="12" name="Adım 1 grubu"/>
          <p:cNvGrpSpPr/>
          <p:nvPr/>
        </p:nvGrpSpPr>
        <p:grpSpPr>
          <a:xfrm>
            <a:off x="762000" y="4757341"/>
            <a:ext cx="10668000" cy="869255"/>
            <a:chOff x="762000" y="4757341"/>
            <a:chExt cx="10668000" cy="869255"/>
          </a:xfrm>
        </p:grpSpPr>
        <p:sp>
          <p:nvSpPr>
            <p:cNvPr id="13" name="Şekil 13"/>
            <p:cNvSpPr/>
            <p:nvPr/>
          </p:nvSpPr>
          <p:spPr>
            <a:xfrm>
              <a:off x="762000" y="4757341"/>
              <a:ext cx="10668000" cy="869255"/>
            </a:xfrm>
            <a:prstGeom prst="roundRect">
              <a:avLst>
                <a:gd name="adj" fmla="val 17532"/>
              </a:avLst>
            </a:prstGeom>
            <a:solidFill>
              <a:srgbClr val="BF3329"/>
            </a:solidFill>
            <a:ln>
              <a:noFill/>
            </a:ln>
          </p:spPr>
          <p:txBody>
            <a:bodyPr rtlCol="0" anchor="ctr"/>
            <a:lstStyle/>
            <a:p>
              <a:pPr algn="ctr"/>
            </a:p>
          </p:txBody>
        </p:sp>
        <p:pic>
          <p:nvPicPr>
            <p:cNvPr id="14" name="Görsel 14" descr="65a142c058b2.png"/>
            <p:cNvPicPr>
              <a:picLocks noChangeAspect="1"/>
            </p:cNvPicPr>
            <p:nvPr/>
          </p:nvPicPr>
          <p:blipFill>
            <a:blip r:embed="rId4"/>
            <a:stretch>
              <a:fillRect/>
            </a:stretch>
          </p:blipFill>
          <p:spPr>
            <a:xfrm>
              <a:off x="952500" y="5020469"/>
              <a:ext cx="342900" cy="342900"/>
            </a:xfrm>
            <a:prstGeom prst="rect">
              <a:avLst/>
            </a:prstGeom>
          </p:spPr>
        </p:pic>
        <p:sp>
          <p:nvSpPr>
            <p:cNvPr id="15" name="Metin 15"/>
            <p:cNvSpPr txBox="1"/>
            <p:nvPr/>
          </p:nvSpPr>
          <p:spPr>
            <a:xfrm>
              <a:off x="1435100" y="4879896"/>
              <a:ext cx="8010607" cy="279400"/>
            </a:xfrm>
            <a:prstGeom prst="rect">
              <a:avLst/>
            </a:prstGeom>
            <a:noFill/>
          </p:spPr>
          <p:txBody>
            <a:bodyPr wrap="square" lIns="0" rIns="0" tIns="0" bIns="0" anchor="t">
              <a:noAutofit/>
            </a:bodyPr>
            <a:lstStyle/>
            <a:p>
              <a:pPr algn="l">
                <a:lnSpc>
                  <a:spcPts val="2200"/>
                </a:lnSpc>
              </a:pPr>
              <a:r>
                <a:rPr sz="2000" b="1" i="0" lang="tr-TR" kern="100">
                  <a:solidFill>
                    <a:srgbClr val="FFFFFF"/>
                  </a:solidFill>
                  <a:latin typeface="Calibri"/>
                </a:rPr>
                <a:t>Yanlış</a:t>
              </a:r>
            </a:p>
          </p:txBody>
        </p:sp>
        <p:sp>
          <p:nvSpPr>
            <p:cNvPr id="16" name="Metin 16"/>
            <p:cNvSpPr txBox="1"/>
            <p:nvPr/>
          </p:nvSpPr>
          <p:spPr>
            <a:xfrm>
              <a:off x="1435100" y="5168884"/>
              <a:ext cx="8010607" cy="272415"/>
            </a:xfrm>
            <a:prstGeom prst="rect">
              <a:avLst/>
            </a:prstGeom>
            <a:noFill/>
          </p:spPr>
          <p:txBody>
            <a:bodyPr wrap="square" lIns="0" rIns="0" tIns="0" bIns="0" anchor="t">
              <a:noAutofit/>
            </a:bodyPr>
            <a:lstStyle/>
            <a:p>
              <a:pPr algn="l">
                <a:lnSpc>
                  <a:spcPts val="2145"/>
                </a:lnSpc>
              </a:pPr>
              <a:r>
                <a:rPr sz="1650" b="0" i="0" lang="tr-TR" kern="100">
                  <a:solidFill>
                    <a:srgbClr val="FFFFFF"/>
                  </a:solidFill>
                  <a:latin typeface="Calibri"/>
                </a:rPr>
                <a:t>Kaynakları not ederiz; böylece bilgi kontrol edilebilir ve başkalarının emeğine saygı gösterilir.</a:t>
              </a:r>
            </a:p>
          </p:txBody>
        </p:sp>
      </p:grpSp>
      <p:sp>
        <p:nvSpPr>
          <p:cNvPr id="17" name="Metin 17"/>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18" name="Metin 18"/>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56</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50"/>
                                        <p:tgtEl>
                                          <p:spTgt spid="12"/>
                                        </p:tgtEl>
                                      </p:cBhvr>
                                    </p:animEffect>
                                    <p:anim calcmode="lin" valueType="num">
                                      <p:cBhvr>
                                        <p:cTn id="8" dur="550" fill="hold"/>
                                        <p:tgtEl>
                                          <p:spTgt spid="12"/>
                                        </p:tgtEl>
                                        <p:attrNameLst>
                                          <p:attrName>ppt_x</p:attrName>
                                        </p:attrNameLst>
                                      </p:cBhvr>
                                      <p:tavLst>
                                        <p:tav tm="0">
                                          <p:val>
                                            <p:strVal val="#ppt_x"/>
                                          </p:val>
                                        </p:tav>
                                        <p:tav tm="100000">
                                          <p:val>
                                            <p:strVal val="#ppt_x"/>
                                          </p:val>
                                        </p:tav>
                                      </p:tavLst>
                                    </p:anim>
                                    <p:anim calcmode="lin" valueType="num">
                                      <p:cBhvr>
                                        <p:cTn id="9" dur="550" decel="100000" fill="hold"/>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Şekil 2"/>
          <p:cNvSpPr/>
          <p:nvPr/>
        </p:nvSpPr>
        <p:spPr>
          <a:xfrm>
            <a:off x="762000" y="521295"/>
            <a:ext cx="444500" cy="444500"/>
          </a:xfrm>
          <a:prstGeom prst="star8">
            <a:avLst/>
          </a:prstGeom>
          <a:solidFill>
            <a:srgbClr val="0D7C7F"/>
          </a:solidFill>
          <a:ln>
            <a:noFill/>
          </a:ln>
        </p:spPr>
        <p:txBody>
          <a:bodyPr rtlCol="0" anchor="ctr"/>
          <a:lstStyle/>
          <a:p>
            <a:pPr algn="ctr"/>
          </a:p>
        </p:txBody>
      </p:sp>
      <p:sp>
        <p:nvSpPr>
          <p:cNvPr id="3" name="Metin 3"/>
          <p:cNvSpPr txBox="1"/>
          <p:nvPr/>
        </p:nvSpPr>
        <p:spPr>
          <a:xfrm>
            <a:off x="927795" y="662265"/>
            <a:ext cx="153732" cy="206375"/>
          </a:xfrm>
          <a:prstGeom prst="rect">
            <a:avLst/>
          </a:prstGeom>
          <a:noFill/>
        </p:spPr>
        <p:txBody>
          <a:bodyPr wrap="square" lIns="0" rIns="0" tIns="0" bIns="0" anchor="t">
            <a:noAutofit/>
          </a:bodyPr>
          <a:lstStyle/>
          <a:p>
            <a:pPr algn="l">
              <a:lnSpc>
                <a:spcPts val="1500"/>
              </a:lnSpc>
            </a:pPr>
            <a:r>
              <a:rPr sz="1500" b="1" i="0" lang="tr-TR" kern="100">
                <a:solidFill>
                  <a:srgbClr val="FFFFFF"/>
                </a:solidFill>
                <a:latin typeface="Cambria"/>
              </a:rPr>
              <a:t>1</a:t>
            </a:r>
          </a:p>
        </p:txBody>
      </p:sp>
      <p:sp>
        <p:nvSpPr>
          <p:cNvPr id="4" name="Metin 4"/>
          <p:cNvSpPr txBox="1"/>
          <p:nvPr/>
        </p:nvSpPr>
        <p:spPr>
          <a:xfrm>
            <a:off x="1333500" y="473964"/>
            <a:ext cx="1384293"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ÇÖZ BAKALIM</a:t>
            </a:r>
          </a:p>
        </p:txBody>
      </p:sp>
      <p:sp>
        <p:nvSpPr>
          <p:cNvPr id="5" name="Metin 5"/>
          <p:cNvSpPr txBox="1"/>
          <p:nvPr/>
        </p:nvSpPr>
        <p:spPr>
          <a:xfrm>
            <a:off x="1333500" y="677378"/>
            <a:ext cx="1384293" cy="332105"/>
          </a:xfrm>
          <a:prstGeom prst="rect">
            <a:avLst/>
          </a:prstGeom>
          <a:noFill/>
        </p:spPr>
        <p:txBody>
          <a:bodyPr wrap="square" lIns="0" rIns="0" tIns="0" bIns="0" anchor="t">
            <a:noAutofit/>
          </a:bodyPr>
          <a:lstStyle/>
          <a:p>
            <a:pPr algn="l">
              <a:lnSpc>
                <a:spcPts val="2530"/>
              </a:lnSpc>
            </a:pPr>
            <a:r>
              <a:rPr sz="2300" b="1" i="0" lang="tr-TR" kern="100">
                <a:solidFill>
                  <a:srgbClr val="14234B"/>
                </a:solidFill>
                <a:latin typeface="Cambria"/>
              </a:rPr>
              <a:t>Soru 1 / 6</a:t>
            </a:r>
          </a:p>
        </p:txBody>
      </p:sp>
      <p:sp>
        <p:nvSpPr>
          <p:cNvPr id="6" name="Metin 6"/>
          <p:cNvSpPr txBox="1"/>
          <p:nvPr/>
        </p:nvSpPr>
        <p:spPr>
          <a:xfrm>
            <a:off x="762000" y="1085948"/>
            <a:ext cx="10712450" cy="416052"/>
          </a:xfrm>
          <a:prstGeom prst="rect">
            <a:avLst/>
          </a:prstGeom>
          <a:noFill/>
        </p:spPr>
        <p:txBody>
          <a:bodyPr wrap="square" lIns="0" rIns="0" tIns="0" bIns="0" anchor="t">
            <a:noAutofit/>
          </a:bodyPr>
          <a:lstStyle/>
          <a:p>
            <a:pPr algn="l">
              <a:lnSpc>
                <a:spcPts val="3276"/>
              </a:lnSpc>
            </a:pPr>
            <a:r>
              <a:rPr sz="2600" b="1" i="0" lang="tr-TR" kern="100">
                <a:solidFill>
                  <a:srgbClr val="14234B"/>
                </a:solidFill>
                <a:latin typeface="Calibri"/>
              </a:rPr>
              <a:t>Aşağıdaki komşularımızdan hangisi ülkemizin </a:t>
            </a:r>
            <a:r>
              <a:rPr sz="2600" b="1" i="0" u="sng" lang="tr-TR" kern="100">
                <a:solidFill>
                  <a:srgbClr val="14234B"/>
                </a:solidFill>
                <a:latin typeface="Calibri"/>
              </a:rPr>
              <a:t>doğusunda</a:t>
            </a:r>
            <a:r>
              <a:rPr sz="2600" b="1" i="0" lang="tr-TR" kern="100">
                <a:solidFill>
                  <a:srgbClr val="14234B"/>
                </a:solidFill>
                <a:latin typeface="Calibri"/>
              </a:rPr>
              <a:t> yer alır?</a:t>
            </a:r>
          </a:p>
        </p:txBody>
      </p:sp>
      <p:sp>
        <p:nvSpPr>
          <p:cNvPr id="7" name="Şekil 7"/>
          <p:cNvSpPr/>
          <p:nvPr/>
        </p:nvSpPr>
        <p:spPr>
          <a:xfrm>
            <a:off x="762000" y="16872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8" name="Şekil 8"/>
          <p:cNvSpPr/>
          <p:nvPr/>
        </p:nvSpPr>
        <p:spPr>
          <a:xfrm>
            <a:off x="914400" y="1814215"/>
            <a:ext cx="419100" cy="419100"/>
          </a:xfrm>
          <a:prstGeom prst="ellipse">
            <a:avLst/>
          </a:prstGeom>
          <a:solidFill>
            <a:srgbClr val="EEF3FA"/>
          </a:solidFill>
          <a:ln>
            <a:noFill/>
          </a:ln>
        </p:spPr>
        <p:txBody>
          <a:bodyPr rtlCol="0" anchor="ctr"/>
          <a:lstStyle/>
          <a:p>
            <a:pPr algn="ctr"/>
          </a:p>
        </p:txBody>
      </p:sp>
      <p:sp>
        <p:nvSpPr>
          <p:cNvPr id="9" name="Metin 9"/>
          <p:cNvSpPr txBox="1"/>
          <p:nvPr/>
        </p:nvSpPr>
        <p:spPr>
          <a:xfrm>
            <a:off x="1058466" y="1910735"/>
            <a:ext cx="17224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A</a:t>
            </a:r>
          </a:p>
        </p:txBody>
      </p:sp>
      <p:sp>
        <p:nvSpPr>
          <p:cNvPr id="10" name="Metin 10"/>
          <p:cNvSpPr txBox="1"/>
          <p:nvPr/>
        </p:nvSpPr>
        <p:spPr>
          <a:xfrm>
            <a:off x="1473200" y="1806181"/>
            <a:ext cx="1288695"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Yunanistan</a:t>
            </a:r>
          </a:p>
        </p:txBody>
      </p:sp>
      <p:sp>
        <p:nvSpPr>
          <p:cNvPr id="11" name="Şekil 11"/>
          <p:cNvSpPr/>
          <p:nvPr/>
        </p:nvSpPr>
        <p:spPr>
          <a:xfrm>
            <a:off x="6184900" y="16872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12" name="Şekil 12"/>
          <p:cNvSpPr/>
          <p:nvPr/>
        </p:nvSpPr>
        <p:spPr>
          <a:xfrm>
            <a:off x="6337300" y="1814215"/>
            <a:ext cx="419100" cy="419100"/>
          </a:xfrm>
          <a:prstGeom prst="ellipse">
            <a:avLst/>
          </a:prstGeom>
          <a:solidFill>
            <a:srgbClr val="EEF3FA"/>
          </a:solidFill>
          <a:ln>
            <a:noFill/>
          </a:ln>
        </p:spPr>
        <p:txBody>
          <a:bodyPr rtlCol="0" anchor="ctr"/>
          <a:lstStyle/>
          <a:p>
            <a:pPr algn="ctr"/>
          </a:p>
        </p:txBody>
      </p:sp>
      <p:sp>
        <p:nvSpPr>
          <p:cNvPr id="13" name="Metin 13"/>
          <p:cNvSpPr txBox="1"/>
          <p:nvPr/>
        </p:nvSpPr>
        <p:spPr>
          <a:xfrm>
            <a:off x="6486327" y="1910735"/>
            <a:ext cx="162173"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B</a:t>
            </a:r>
          </a:p>
        </p:txBody>
      </p:sp>
      <p:sp>
        <p:nvSpPr>
          <p:cNvPr id="14" name="Metin 14"/>
          <p:cNvSpPr txBox="1"/>
          <p:nvPr/>
        </p:nvSpPr>
        <p:spPr>
          <a:xfrm>
            <a:off x="6896100" y="1806181"/>
            <a:ext cx="1309137"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Bulgaristan</a:t>
            </a:r>
          </a:p>
        </p:txBody>
      </p:sp>
      <p:sp>
        <p:nvSpPr>
          <p:cNvPr id="15" name="Şekil 15"/>
          <p:cNvSpPr/>
          <p:nvPr/>
        </p:nvSpPr>
        <p:spPr>
          <a:xfrm>
            <a:off x="762000" y="25000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16" name="Şekil 16"/>
          <p:cNvSpPr/>
          <p:nvPr/>
        </p:nvSpPr>
        <p:spPr>
          <a:xfrm>
            <a:off x="914400" y="2627015"/>
            <a:ext cx="419100" cy="419100"/>
          </a:xfrm>
          <a:prstGeom prst="ellipse">
            <a:avLst/>
          </a:prstGeom>
          <a:solidFill>
            <a:srgbClr val="EEF3FA"/>
          </a:solidFill>
          <a:ln>
            <a:noFill/>
          </a:ln>
        </p:spPr>
        <p:txBody>
          <a:bodyPr rtlCol="0" anchor="ctr"/>
          <a:lstStyle/>
          <a:p>
            <a:pPr algn="ctr"/>
          </a:p>
        </p:txBody>
      </p:sp>
      <p:sp>
        <p:nvSpPr>
          <p:cNvPr id="17" name="Metin 17"/>
          <p:cNvSpPr txBox="1"/>
          <p:nvPr/>
        </p:nvSpPr>
        <p:spPr>
          <a:xfrm>
            <a:off x="1066800" y="2723535"/>
            <a:ext cx="155258"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C</a:t>
            </a:r>
          </a:p>
        </p:txBody>
      </p:sp>
      <p:sp>
        <p:nvSpPr>
          <p:cNvPr id="18" name="Metin 18"/>
          <p:cNvSpPr txBox="1"/>
          <p:nvPr/>
        </p:nvSpPr>
        <p:spPr>
          <a:xfrm>
            <a:off x="1473200" y="2618981"/>
            <a:ext cx="742367"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Suriye</a:t>
            </a:r>
          </a:p>
        </p:txBody>
      </p:sp>
      <p:sp>
        <p:nvSpPr>
          <p:cNvPr id="19" name="Şekil 19"/>
          <p:cNvSpPr/>
          <p:nvPr/>
        </p:nvSpPr>
        <p:spPr>
          <a:xfrm>
            <a:off x="6184900" y="25000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20" name="Şekil 20"/>
          <p:cNvSpPr/>
          <p:nvPr/>
        </p:nvSpPr>
        <p:spPr>
          <a:xfrm>
            <a:off x="6337300" y="2627015"/>
            <a:ext cx="419100" cy="419100"/>
          </a:xfrm>
          <a:prstGeom prst="ellipse">
            <a:avLst/>
          </a:prstGeom>
          <a:solidFill>
            <a:srgbClr val="EEF3FA"/>
          </a:solidFill>
          <a:ln>
            <a:noFill/>
          </a:ln>
        </p:spPr>
        <p:txBody>
          <a:bodyPr rtlCol="0" anchor="ctr"/>
          <a:lstStyle/>
          <a:p>
            <a:pPr algn="ctr"/>
          </a:p>
        </p:txBody>
      </p:sp>
      <p:sp>
        <p:nvSpPr>
          <p:cNvPr id="21" name="Metin 21"/>
          <p:cNvSpPr txBox="1"/>
          <p:nvPr/>
        </p:nvSpPr>
        <p:spPr>
          <a:xfrm>
            <a:off x="6478786" y="2723535"/>
            <a:ext cx="17763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D</a:t>
            </a:r>
          </a:p>
        </p:txBody>
      </p:sp>
      <p:sp>
        <p:nvSpPr>
          <p:cNvPr id="22" name="Metin 22"/>
          <p:cNvSpPr txBox="1"/>
          <p:nvPr/>
        </p:nvSpPr>
        <p:spPr>
          <a:xfrm>
            <a:off x="6896100" y="2618981"/>
            <a:ext cx="483848"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İran</a:t>
            </a:r>
          </a:p>
        </p:txBody>
      </p:sp>
      <p:sp>
        <p:nvSpPr>
          <p:cNvPr id="23" name="Şekil 23"/>
          <p:cNvSpPr/>
          <p:nvPr/>
        </p:nvSpPr>
        <p:spPr>
          <a:xfrm>
            <a:off x="6178550" y="2493665"/>
            <a:ext cx="5257800" cy="685800"/>
          </a:xfrm>
          <a:prstGeom prst="roundRect">
            <a:avLst>
              <a:gd name="adj" fmla="val 20370"/>
            </a:avLst>
          </a:prstGeom>
          <a:solidFill>
            <a:srgbClr val="0D7C7F">
              <a:alpha val="10000"/>
            </a:srgbClr>
          </a:solidFill>
          <a:ln w="25400">
            <a:solidFill>
              <a:srgbClr val="0D7C7F"/>
            </a:solidFill>
          </a:ln>
        </p:spPr>
        <p:txBody>
          <a:bodyPr rtlCol="0" anchor="ctr"/>
          <a:lstStyle/>
          <a:p>
            <a:pPr algn="ctr"/>
          </a:p>
        </p:txBody>
      </p:sp>
      <p:pic>
        <p:nvPicPr>
          <p:cNvPr id="24" name="Görsel 24" descr="086163c4a7a0.png"/>
          <p:cNvPicPr>
            <a:picLocks noChangeAspect="1"/>
          </p:cNvPicPr>
          <p:nvPr/>
        </p:nvPicPr>
        <p:blipFill>
          <a:blip r:embed="rId2"/>
          <a:stretch>
            <a:fillRect/>
          </a:stretch>
        </p:blipFill>
        <p:spPr>
          <a:xfrm>
            <a:off x="11010900" y="2684165"/>
            <a:ext cx="279400" cy="279400"/>
          </a:xfrm>
          <a:prstGeom prst="rect">
            <a:avLst/>
          </a:prstGeom>
        </p:spPr>
      </p:pic>
      <p:grpSp>
        <p:nvGrpSpPr>
          <p:cNvPr id="25" name="Adım 1 grubu"/>
          <p:cNvGrpSpPr/>
          <p:nvPr/>
        </p:nvGrpSpPr>
        <p:grpSpPr>
          <a:xfrm>
            <a:off x="762000" y="3300115"/>
            <a:ext cx="10668000" cy="530523"/>
            <a:chOff x="762000" y="3300115"/>
            <a:chExt cx="10668000" cy="530523"/>
          </a:xfrm>
        </p:grpSpPr>
        <p:sp>
          <p:nvSpPr>
            <p:cNvPr id="26" name="Şekil 26"/>
            <p:cNvSpPr/>
            <p:nvPr/>
          </p:nvSpPr>
          <p:spPr>
            <a:xfrm>
              <a:off x="762000" y="3300115"/>
              <a:ext cx="10668000" cy="530523"/>
            </a:xfrm>
            <a:prstGeom prst="roundRect">
              <a:avLst>
                <a:gd name="adj" fmla="val 23938"/>
              </a:avLst>
            </a:prstGeom>
            <a:solidFill>
              <a:srgbClr val="DCF0EF"/>
            </a:solidFill>
            <a:ln>
              <a:noFill/>
            </a:ln>
          </p:spPr>
          <p:txBody>
            <a:bodyPr rtlCol="0" anchor="ctr"/>
            <a:lstStyle/>
            <a:p>
              <a:pPr algn="ctr"/>
            </a:p>
          </p:txBody>
        </p:sp>
        <p:pic>
          <p:nvPicPr>
            <p:cNvPr id="27" name="Görsel 27" descr="0fc29587edfb.png"/>
            <p:cNvPicPr>
              <a:picLocks noChangeAspect="1"/>
            </p:cNvPicPr>
            <p:nvPr/>
          </p:nvPicPr>
          <p:blipFill>
            <a:blip r:embed="rId3"/>
            <a:stretch>
              <a:fillRect/>
            </a:stretch>
          </p:blipFill>
          <p:spPr>
            <a:xfrm>
              <a:off x="939800" y="3427115"/>
              <a:ext cx="241300" cy="241300"/>
            </a:xfrm>
            <a:prstGeom prst="rect">
              <a:avLst/>
            </a:prstGeom>
          </p:spPr>
        </p:pic>
        <p:sp>
          <p:nvSpPr>
            <p:cNvPr id="28" name="Metin 28"/>
            <p:cNvSpPr txBox="1"/>
            <p:nvPr/>
          </p:nvSpPr>
          <p:spPr>
            <a:xfrm>
              <a:off x="1295400" y="3383198"/>
              <a:ext cx="8886847" cy="276606"/>
            </a:xfrm>
            <a:prstGeom prst="rect">
              <a:avLst/>
            </a:prstGeom>
            <a:noFill/>
          </p:spPr>
          <p:txBody>
            <a:bodyPr wrap="square" lIns="0" rIns="0" tIns="0" bIns="0" anchor="t">
              <a:noAutofit/>
            </a:bodyPr>
            <a:lstStyle/>
            <a:p>
              <a:pPr algn="l">
                <a:lnSpc>
                  <a:spcPts val="2178"/>
                </a:lnSpc>
              </a:pPr>
              <a:r>
                <a:rPr sz="1650" b="1" i="0" lang="tr-TR" kern="100">
                  <a:solidFill>
                    <a:srgbClr val="0D7C7F"/>
                  </a:solidFill>
                  <a:latin typeface="Calibri"/>
                </a:rPr>
                <a:t>Cevap D. </a:t>
              </a:r>
              <a:r>
                <a:rPr sz="1650" b="0" i="0" lang="tr-TR" kern="100">
                  <a:solidFill>
                    <a:srgbClr val="1F2A4A"/>
                  </a:solidFill>
                  <a:latin typeface="Calibri"/>
                </a:rPr>
                <a:t>İran doğu komşumuzdur. Yunanistan batıda, Bulgaristan kuzeybatıda, Suriye güneyde yer alır.</a:t>
              </a:r>
            </a:p>
          </p:txBody>
        </p:sp>
      </p:grpSp>
      <p:sp>
        <p:nvSpPr>
          <p:cNvPr id="29" name="Metin 29"/>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0" name="Metin 30"/>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57</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450"/>
                                        <p:tgtEl>
                                          <p:spTgt spid="23"/>
                                        </p:tgtEl>
                                      </p:cBhvr>
                                    </p:animEffect>
                                  </p:childTnLst>
                                </p:cTn>
                              </p:par>
                              <p:par>
                                <p:cTn id="8" presetID="10" presetClass="entr" presetSubtype="0" fill="hold" grpId="0" nodeType="withEffect">
                                  <p:stCondLst>
                                    <p:cond delay="9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450"/>
                                        <p:tgtEl>
                                          <p:spTgt spid="24"/>
                                        </p:tgtEl>
                                      </p:cBhvr>
                                    </p:animEffect>
                                  </p:childTnLst>
                                </p:cTn>
                              </p:par>
                              <p:par>
                                <p:cTn id="11" presetID="42" presetClass="entr" presetSubtype="0" fill="hold" grpId="0" nodeType="withEffect">
                                  <p:stCondLst>
                                    <p:cond delay="18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50"/>
                                        <p:tgtEl>
                                          <p:spTgt spid="25"/>
                                        </p:tgtEl>
                                      </p:cBhvr>
                                    </p:animEffect>
                                    <p:anim calcmode="lin" valueType="num">
                                      <p:cBhvr>
                                        <p:cTn id="14" dur="550" fill="hold"/>
                                        <p:tgtEl>
                                          <p:spTgt spid="25"/>
                                        </p:tgtEl>
                                        <p:attrNameLst>
                                          <p:attrName>ppt_x</p:attrName>
                                        </p:attrNameLst>
                                      </p:cBhvr>
                                      <p:tavLst>
                                        <p:tav tm="0">
                                          <p:val>
                                            <p:strVal val="#ppt_x"/>
                                          </p:val>
                                        </p:tav>
                                        <p:tav tm="100000">
                                          <p:val>
                                            <p:strVal val="#ppt_x"/>
                                          </p:val>
                                        </p:tav>
                                      </p:tavLst>
                                    </p:anim>
                                    <p:anim calcmode="lin" valueType="num">
                                      <p:cBhvr>
                                        <p:cTn id="15" dur="550" decel="100000" fill="hold"/>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Şekil 2"/>
          <p:cNvSpPr/>
          <p:nvPr/>
        </p:nvSpPr>
        <p:spPr>
          <a:xfrm>
            <a:off x="762000" y="521295"/>
            <a:ext cx="444500" cy="444500"/>
          </a:xfrm>
          <a:prstGeom prst="star8">
            <a:avLst/>
          </a:prstGeom>
          <a:solidFill>
            <a:srgbClr val="0D7C7F"/>
          </a:solidFill>
          <a:ln>
            <a:noFill/>
          </a:ln>
        </p:spPr>
        <p:txBody>
          <a:bodyPr rtlCol="0" anchor="ctr"/>
          <a:lstStyle/>
          <a:p>
            <a:pPr algn="ctr"/>
          </a:p>
        </p:txBody>
      </p:sp>
      <p:sp>
        <p:nvSpPr>
          <p:cNvPr id="3" name="Metin 3"/>
          <p:cNvSpPr txBox="1"/>
          <p:nvPr/>
        </p:nvSpPr>
        <p:spPr>
          <a:xfrm>
            <a:off x="927795" y="662265"/>
            <a:ext cx="153732" cy="206375"/>
          </a:xfrm>
          <a:prstGeom prst="rect">
            <a:avLst/>
          </a:prstGeom>
          <a:noFill/>
        </p:spPr>
        <p:txBody>
          <a:bodyPr wrap="square" lIns="0" rIns="0" tIns="0" bIns="0" anchor="t">
            <a:noAutofit/>
          </a:bodyPr>
          <a:lstStyle/>
          <a:p>
            <a:pPr algn="l">
              <a:lnSpc>
                <a:spcPts val="1500"/>
              </a:lnSpc>
            </a:pPr>
            <a:r>
              <a:rPr sz="1500" b="1" i="0" lang="tr-TR" kern="100">
                <a:solidFill>
                  <a:srgbClr val="FFFFFF"/>
                </a:solidFill>
                <a:latin typeface="Cambria"/>
              </a:rPr>
              <a:t>2</a:t>
            </a:r>
          </a:p>
        </p:txBody>
      </p:sp>
      <p:sp>
        <p:nvSpPr>
          <p:cNvPr id="4" name="Metin 4"/>
          <p:cNvSpPr txBox="1"/>
          <p:nvPr/>
        </p:nvSpPr>
        <p:spPr>
          <a:xfrm>
            <a:off x="1333500" y="473964"/>
            <a:ext cx="1384293"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ÇÖZ BAKALIM</a:t>
            </a:r>
          </a:p>
        </p:txBody>
      </p:sp>
      <p:sp>
        <p:nvSpPr>
          <p:cNvPr id="5" name="Metin 5"/>
          <p:cNvSpPr txBox="1"/>
          <p:nvPr/>
        </p:nvSpPr>
        <p:spPr>
          <a:xfrm>
            <a:off x="1333500" y="677378"/>
            <a:ext cx="1384293" cy="332105"/>
          </a:xfrm>
          <a:prstGeom prst="rect">
            <a:avLst/>
          </a:prstGeom>
          <a:noFill/>
        </p:spPr>
        <p:txBody>
          <a:bodyPr wrap="square" lIns="0" rIns="0" tIns="0" bIns="0" anchor="t">
            <a:noAutofit/>
          </a:bodyPr>
          <a:lstStyle/>
          <a:p>
            <a:pPr algn="l">
              <a:lnSpc>
                <a:spcPts val="2530"/>
              </a:lnSpc>
            </a:pPr>
            <a:r>
              <a:rPr sz="2300" b="1" i="0" lang="tr-TR" kern="100">
                <a:solidFill>
                  <a:srgbClr val="14234B"/>
                </a:solidFill>
                <a:latin typeface="Cambria"/>
              </a:rPr>
              <a:t>Soru 2 / 6</a:t>
            </a:r>
          </a:p>
        </p:txBody>
      </p:sp>
      <p:sp>
        <p:nvSpPr>
          <p:cNvPr id="6" name="Metin 6"/>
          <p:cNvSpPr txBox="1"/>
          <p:nvPr/>
        </p:nvSpPr>
        <p:spPr>
          <a:xfrm>
            <a:off x="762000" y="1085948"/>
            <a:ext cx="10712450" cy="416052"/>
          </a:xfrm>
          <a:prstGeom prst="rect">
            <a:avLst/>
          </a:prstGeom>
          <a:noFill/>
        </p:spPr>
        <p:txBody>
          <a:bodyPr wrap="square" lIns="0" rIns="0" tIns="0" bIns="0" anchor="t">
            <a:noAutofit/>
          </a:bodyPr>
          <a:lstStyle/>
          <a:p>
            <a:pPr algn="l">
              <a:lnSpc>
                <a:spcPts val="3276"/>
              </a:lnSpc>
            </a:pPr>
            <a:r>
              <a:rPr sz="2600" b="1" i="0" lang="tr-TR" kern="100">
                <a:solidFill>
                  <a:srgbClr val="14234B"/>
                </a:solidFill>
                <a:latin typeface="Calibri"/>
              </a:rPr>
              <a:t>Komşu devletler ve başkentleri eşleştirilmiştir. Hangisi </a:t>
            </a:r>
            <a:r>
              <a:rPr sz="2600" b="1" i="0" u="sng" lang="tr-TR" kern="100">
                <a:solidFill>
                  <a:srgbClr val="14234B"/>
                </a:solidFill>
                <a:latin typeface="Calibri"/>
              </a:rPr>
              <a:t>yanlıştır</a:t>
            </a:r>
            <a:r>
              <a:rPr sz="2600" b="1" i="0" lang="tr-TR" kern="100">
                <a:solidFill>
                  <a:srgbClr val="14234B"/>
                </a:solidFill>
                <a:latin typeface="Calibri"/>
              </a:rPr>
              <a:t>?</a:t>
            </a:r>
          </a:p>
        </p:txBody>
      </p:sp>
      <p:sp>
        <p:nvSpPr>
          <p:cNvPr id="7" name="Şekil 7"/>
          <p:cNvSpPr/>
          <p:nvPr/>
        </p:nvSpPr>
        <p:spPr>
          <a:xfrm>
            <a:off x="762000" y="16872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8" name="Şekil 8"/>
          <p:cNvSpPr/>
          <p:nvPr/>
        </p:nvSpPr>
        <p:spPr>
          <a:xfrm>
            <a:off x="914400" y="1814215"/>
            <a:ext cx="419100" cy="419100"/>
          </a:xfrm>
          <a:prstGeom prst="ellipse">
            <a:avLst/>
          </a:prstGeom>
          <a:solidFill>
            <a:srgbClr val="EEF3FA"/>
          </a:solidFill>
          <a:ln>
            <a:noFill/>
          </a:ln>
        </p:spPr>
        <p:txBody>
          <a:bodyPr rtlCol="0" anchor="ctr"/>
          <a:lstStyle/>
          <a:p>
            <a:pPr algn="ctr"/>
          </a:p>
        </p:txBody>
      </p:sp>
      <p:sp>
        <p:nvSpPr>
          <p:cNvPr id="9" name="Metin 9"/>
          <p:cNvSpPr txBox="1"/>
          <p:nvPr/>
        </p:nvSpPr>
        <p:spPr>
          <a:xfrm>
            <a:off x="1058466" y="1910735"/>
            <a:ext cx="17224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A</a:t>
            </a:r>
          </a:p>
        </p:txBody>
      </p:sp>
      <p:sp>
        <p:nvSpPr>
          <p:cNvPr id="10" name="Metin 10"/>
          <p:cNvSpPr txBox="1"/>
          <p:nvPr/>
        </p:nvSpPr>
        <p:spPr>
          <a:xfrm>
            <a:off x="1473200" y="1806181"/>
            <a:ext cx="1903569"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Gürcistan – Tiflis</a:t>
            </a:r>
          </a:p>
        </p:txBody>
      </p:sp>
      <p:sp>
        <p:nvSpPr>
          <p:cNvPr id="11" name="Şekil 11"/>
          <p:cNvSpPr/>
          <p:nvPr/>
        </p:nvSpPr>
        <p:spPr>
          <a:xfrm>
            <a:off x="6184900" y="16872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12" name="Şekil 12"/>
          <p:cNvSpPr/>
          <p:nvPr/>
        </p:nvSpPr>
        <p:spPr>
          <a:xfrm>
            <a:off x="6337300" y="1814215"/>
            <a:ext cx="419100" cy="419100"/>
          </a:xfrm>
          <a:prstGeom prst="ellipse">
            <a:avLst/>
          </a:prstGeom>
          <a:solidFill>
            <a:srgbClr val="EEF3FA"/>
          </a:solidFill>
          <a:ln>
            <a:noFill/>
          </a:ln>
        </p:spPr>
        <p:txBody>
          <a:bodyPr rtlCol="0" anchor="ctr"/>
          <a:lstStyle/>
          <a:p>
            <a:pPr algn="ctr"/>
          </a:p>
        </p:txBody>
      </p:sp>
      <p:sp>
        <p:nvSpPr>
          <p:cNvPr id="13" name="Metin 13"/>
          <p:cNvSpPr txBox="1"/>
          <p:nvPr/>
        </p:nvSpPr>
        <p:spPr>
          <a:xfrm>
            <a:off x="6486327" y="1910735"/>
            <a:ext cx="162173"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B</a:t>
            </a:r>
          </a:p>
        </p:txBody>
      </p:sp>
      <p:sp>
        <p:nvSpPr>
          <p:cNvPr id="14" name="Metin 14"/>
          <p:cNvSpPr txBox="1"/>
          <p:nvPr/>
        </p:nvSpPr>
        <p:spPr>
          <a:xfrm>
            <a:off x="6896100" y="1806181"/>
            <a:ext cx="1214658"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Irak – Şam</a:t>
            </a:r>
          </a:p>
        </p:txBody>
      </p:sp>
      <p:sp>
        <p:nvSpPr>
          <p:cNvPr id="15" name="Şekil 15"/>
          <p:cNvSpPr/>
          <p:nvPr/>
        </p:nvSpPr>
        <p:spPr>
          <a:xfrm>
            <a:off x="6178550" y="1680865"/>
            <a:ext cx="5257800" cy="685800"/>
          </a:xfrm>
          <a:prstGeom prst="roundRect">
            <a:avLst>
              <a:gd name="adj" fmla="val 20370"/>
            </a:avLst>
          </a:prstGeom>
          <a:solidFill>
            <a:srgbClr val="0D7C7F">
              <a:alpha val="10000"/>
            </a:srgbClr>
          </a:solidFill>
          <a:ln w="25400">
            <a:solidFill>
              <a:srgbClr val="0D7C7F"/>
            </a:solidFill>
          </a:ln>
        </p:spPr>
        <p:txBody>
          <a:bodyPr rtlCol="0" anchor="ctr"/>
          <a:lstStyle/>
          <a:p>
            <a:pPr algn="ctr"/>
          </a:p>
        </p:txBody>
      </p:sp>
      <p:pic>
        <p:nvPicPr>
          <p:cNvPr id="16" name="Görsel 16" descr="086163c4a7a0.png"/>
          <p:cNvPicPr>
            <a:picLocks noChangeAspect="1"/>
          </p:cNvPicPr>
          <p:nvPr/>
        </p:nvPicPr>
        <p:blipFill>
          <a:blip r:embed="rId2"/>
          <a:stretch>
            <a:fillRect/>
          </a:stretch>
        </p:blipFill>
        <p:spPr>
          <a:xfrm>
            <a:off x="11010900" y="1871365"/>
            <a:ext cx="279400" cy="279400"/>
          </a:xfrm>
          <a:prstGeom prst="rect">
            <a:avLst/>
          </a:prstGeom>
        </p:spPr>
      </p:pic>
      <p:sp>
        <p:nvSpPr>
          <p:cNvPr id="17" name="Şekil 17"/>
          <p:cNvSpPr/>
          <p:nvPr/>
        </p:nvSpPr>
        <p:spPr>
          <a:xfrm>
            <a:off x="762000" y="25000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18" name="Şekil 18"/>
          <p:cNvSpPr/>
          <p:nvPr/>
        </p:nvSpPr>
        <p:spPr>
          <a:xfrm>
            <a:off x="914400" y="2627015"/>
            <a:ext cx="419100" cy="419100"/>
          </a:xfrm>
          <a:prstGeom prst="ellipse">
            <a:avLst/>
          </a:prstGeom>
          <a:solidFill>
            <a:srgbClr val="EEF3FA"/>
          </a:solidFill>
          <a:ln>
            <a:noFill/>
          </a:ln>
        </p:spPr>
        <p:txBody>
          <a:bodyPr rtlCol="0" anchor="ctr"/>
          <a:lstStyle/>
          <a:p>
            <a:pPr algn="ctr"/>
          </a:p>
        </p:txBody>
      </p:sp>
      <p:sp>
        <p:nvSpPr>
          <p:cNvPr id="19" name="Metin 19"/>
          <p:cNvSpPr txBox="1"/>
          <p:nvPr/>
        </p:nvSpPr>
        <p:spPr>
          <a:xfrm>
            <a:off x="1066800" y="2723535"/>
            <a:ext cx="155258"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C</a:t>
            </a:r>
          </a:p>
        </p:txBody>
      </p:sp>
      <p:sp>
        <p:nvSpPr>
          <p:cNvPr id="20" name="Metin 20"/>
          <p:cNvSpPr txBox="1"/>
          <p:nvPr/>
        </p:nvSpPr>
        <p:spPr>
          <a:xfrm>
            <a:off x="1473200" y="2618981"/>
            <a:ext cx="2286670"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Ermenistan – Erivan</a:t>
            </a:r>
          </a:p>
        </p:txBody>
      </p:sp>
      <p:sp>
        <p:nvSpPr>
          <p:cNvPr id="21" name="Şekil 21"/>
          <p:cNvSpPr/>
          <p:nvPr/>
        </p:nvSpPr>
        <p:spPr>
          <a:xfrm>
            <a:off x="6184900" y="25000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22" name="Şekil 22"/>
          <p:cNvSpPr/>
          <p:nvPr/>
        </p:nvSpPr>
        <p:spPr>
          <a:xfrm>
            <a:off x="6337300" y="2627015"/>
            <a:ext cx="419100" cy="419100"/>
          </a:xfrm>
          <a:prstGeom prst="ellipse">
            <a:avLst/>
          </a:prstGeom>
          <a:solidFill>
            <a:srgbClr val="EEF3FA"/>
          </a:solidFill>
          <a:ln>
            <a:noFill/>
          </a:ln>
        </p:spPr>
        <p:txBody>
          <a:bodyPr rtlCol="0" anchor="ctr"/>
          <a:lstStyle/>
          <a:p>
            <a:pPr algn="ctr"/>
          </a:p>
        </p:txBody>
      </p:sp>
      <p:sp>
        <p:nvSpPr>
          <p:cNvPr id="23" name="Metin 23"/>
          <p:cNvSpPr txBox="1"/>
          <p:nvPr/>
        </p:nvSpPr>
        <p:spPr>
          <a:xfrm>
            <a:off x="6478786" y="2723535"/>
            <a:ext cx="17763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D</a:t>
            </a:r>
          </a:p>
        </p:txBody>
      </p:sp>
      <p:sp>
        <p:nvSpPr>
          <p:cNvPr id="24" name="Metin 24"/>
          <p:cNvSpPr txBox="1"/>
          <p:nvPr/>
        </p:nvSpPr>
        <p:spPr>
          <a:xfrm>
            <a:off x="6896100" y="2618981"/>
            <a:ext cx="1512739"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İran – Tahran</a:t>
            </a:r>
          </a:p>
        </p:txBody>
      </p:sp>
      <p:grpSp>
        <p:nvGrpSpPr>
          <p:cNvPr id="25" name="Adım 1 grubu"/>
          <p:cNvGrpSpPr/>
          <p:nvPr/>
        </p:nvGrpSpPr>
        <p:grpSpPr>
          <a:xfrm>
            <a:off x="762000" y="3300115"/>
            <a:ext cx="10668000" cy="530523"/>
            <a:chOff x="762000" y="3300115"/>
            <a:chExt cx="10668000" cy="530523"/>
          </a:xfrm>
        </p:grpSpPr>
        <p:sp>
          <p:nvSpPr>
            <p:cNvPr id="26" name="Şekil 26"/>
            <p:cNvSpPr/>
            <p:nvPr/>
          </p:nvSpPr>
          <p:spPr>
            <a:xfrm>
              <a:off x="762000" y="3300115"/>
              <a:ext cx="10668000" cy="530523"/>
            </a:xfrm>
            <a:prstGeom prst="roundRect">
              <a:avLst>
                <a:gd name="adj" fmla="val 23938"/>
              </a:avLst>
            </a:prstGeom>
            <a:solidFill>
              <a:srgbClr val="DCF0EF"/>
            </a:solidFill>
            <a:ln>
              <a:noFill/>
            </a:ln>
          </p:spPr>
          <p:txBody>
            <a:bodyPr rtlCol="0" anchor="ctr"/>
            <a:lstStyle/>
            <a:p>
              <a:pPr algn="ctr"/>
            </a:p>
          </p:txBody>
        </p:sp>
        <p:pic>
          <p:nvPicPr>
            <p:cNvPr id="27" name="Görsel 27" descr="0fc29587edfb.png"/>
            <p:cNvPicPr>
              <a:picLocks noChangeAspect="1"/>
            </p:cNvPicPr>
            <p:nvPr/>
          </p:nvPicPr>
          <p:blipFill>
            <a:blip r:embed="rId3"/>
            <a:stretch>
              <a:fillRect/>
            </a:stretch>
          </p:blipFill>
          <p:spPr>
            <a:xfrm>
              <a:off x="939800" y="3427115"/>
              <a:ext cx="241300" cy="241300"/>
            </a:xfrm>
            <a:prstGeom prst="rect">
              <a:avLst/>
            </a:prstGeom>
          </p:spPr>
        </p:pic>
        <p:sp>
          <p:nvSpPr>
            <p:cNvPr id="28" name="Metin 28"/>
            <p:cNvSpPr txBox="1"/>
            <p:nvPr/>
          </p:nvSpPr>
          <p:spPr>
            <a:xfrm>
              <a:off x="1295400" y="3383198"/>
              <a:ext cx="5538299" cy="276606"/>
            </a:xfrm>
            <a:prstGeom prst="rect">
              <a:avLst/>
            </a:prstGeom>
            <a:noFill/>
          </p:spPr>
          <p:txBody>
            <a:bodyPr wrap="square" lIns="0" rIns="0" tIns="0" bIns="0" anchor="t">
              <a:noAutofit/>
            </a:bodyPr>
            <a:lstStyle/>
            <a:p>
              <a:pPr algn="l">
                <a:lnSpc>
                  <a:spcPts val="2178"/>
                </a:lnSpc>
              </a:pPr>
              <a:r>
                <a:rPr sz="1650" b="1" i="0" lang="tr-TR" kern="100">
                  <a:solidFill>
                    <a:srgbClr val="0D7C7F"/>
                  </a:solidFill>
                  <a:latin typeface="Calibri"/>
                </a:rPr>
                <a:t>Cevap B. </a:t>
              </a:r>
              <a:r>
                <a:rPr sz="1650" b="0" i="0" lang="tr-TR" kern="100">
                  <a:solidFill>
                    <a:srgbClr val="1F2A4A"/>
                  </a:solidFill>
                  <a:latin typeface="Calibri"/>
                </a:rPr>
                <a:t>Irak’ın başkenti Bağdat’tır. Şam, Suriye’nin başkentidir.</a:t>
              </a:r>
            </a:p>
          </p:txBody>
        </p:sp>
      </p:grpSp>
      <p:sp>
        <p:nvSpPr>
          <p:cNvPr id="29" name="Metin 29"/>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0" name="Metin 30"/>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58</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50"/>
                                        <p:tgtEl>
                                          <p:spTgt spid="15"/>
                                        </p:tgtEl>
                                      </p:cBhvr>
                                    </p:animEffect>
                                  </p:childTnLst>
                                </p:cTn>
                              </p:par>
                              <p:par>
                                <p:cTn id="8" presetID="10" presetClass="entr" presetSubtype="0" fill="hold" grpId="0" nodeType="withEffect">
                                  <p:stCondLst>
                                    <p:cond delay="9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450"/>
                                        <p:tgtEl>
                                          <p:spTgt spid="16"/>
                                        </p:tgtEl>
                                      </p:cBhvr>
                                    </p:animEffect>
                                  </p:childTnLst>
                                </p:cTn>
                              </p:par>
                              <p:par>
                                <p:cTn id="11" presetID="42" presetClass="entr" presetSubtype="0" fill="hold" grpId="0" nodeType="withEffect">
                                  <p:stCondLst>
                                    <p:cond delay="18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50"/>
                                        <p:tgtEl>
                                          <p:spTgt spid="25"/>
                                        </p:tgtEl>
                                      </p:cBhvr>
                                    </p:animEffect>
                                    <p:anim calcmode="lin" valueType="num">
                                      <p:cBhvr>
                                        <p:cTn id="14" dur="550" fill="hold"/>
                                        <p:tgtEl>
                                          <p:spTgt spid="25"/>
                                        </p:tgtEl>
                                        <p:attrNameLst>
                                          <p:attrName>ppt_x</p:attrName>
                                        </p:attrNameLst>
                                      </p:cBhvr>
                                      <p:tavLst>
                                        <p:tav tm="0">
                                          <p:val>
                                            <p:strVal val="#ppt_x"/>
                                          </p:val>
                                        </p:tav>
                                        <p:tav tm="100000">
                                          <p:val>
                                            <p:strVal val="#ppt_x"/>
                                          </p:val>
                                        </p:tav>
                                      </p:tavLst>
                                    </p:anim>
                                    <p:anim calcmode="lin" valueType="num">
                                      <p:cBhvr>
                                        <p:cTn id="15" dur="550" decel="100000" fill="hold"/>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Şekil 2"/>
          <p:cNvSpPr/>
          <p:nvPr/>
        </p:nvSpPr>
        <p:spPr>
          <a:xfrm>
            <a:off x="762000" y="521295"/>
            <a:ext cx="444500" cy="444500"/>
          </a:xfrm>
          <a:prstGeom prst="star8">
            <a:avLst/>
          </a:prstGeom>
          <a:solidFill>
            <a:srgbClr val="0D7C7F"/>
          </a:solidFill>
          <a:ln>
            <a:noFill/>
          </a:ln>
        </p:spPr>
        <p:txBody>
          <a:bodyPr rtlCol="0" anchor="ctr"/>
          <a:lstStyle/>
          <a:p>
            <a:pPr algn="ctr"/>
          </a:p>
        </p:txBody>
      </p:sp>
      <p:sp>
        <p:nvSpPr>
          <p:cNvPr id="3" name="Metin 3"/>
          <p:cNvSpPr txBox="1"/>
          <p:nvPr/>
        </p:nvSpPr>
        <p:spPr>
          <a:xfrm>
            <a:off x="927795" y="662265"/>
            <a:ext cx="153732" cy="206375"/>
          </a:xfrm>
          <a:prstGeom prst="rect">
            <a:avLst/>
          </a:prstGeom>
          <a:noFill/>
        </p:spPr>
        <p:txBody>
          <a:bodyPr wrap="square" lIns="0" rIns="0" tIns="0" bIns="0" anchor="t">
            <a:noAutofit/>
          </a:bodyPr>
          <a:lstStyle/>
          <a:p>
            <a:pPr algn="l">
              <a:lnSpc>
                <a:spcPts val="1500"/>
              </a:lnSpc>
            </a:pPr>
            <a:r>
              <a:rPr sz="1500" b="1" i="0" lang="tr-TR" kern="100">
                <a:solidFill>
                  <a:srgbClr val="FFFFFF"/>
                </a:solidFill>
                <a:latin typeface="Cambria"/>
              </a:rPr>
              <a:t>3</a:t>
            </a:r>
          </a:p>
        </p:txBody>
      </p:sp>
      <p:sp>
        <p:nvSpPr>
          <p:cNvPr id="4" name="Metin 4"/>
          <p:cNvSpPr txBox="1"/>
          <p:nvPr/>
        </p:nvSpPr>
        <p:spPr>
          <a:xfrm>
            <a:off x="1333500" y="473964"/>
            <a:ext cx="1384293"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ÇÖZ BAKALIM</a:t>
            </a:r>
          </a:p>
        </p:txBody>
      </p:sp>
      <p:sp>
        <p:nvSpPr>
          <p:cNvPr id="5" name="Metin 5"/>
          <p:cNvSpPr txBox="1"/>
          <p:nvPr/>
        </p:nvSpPr>
        <p:spPr>
          <a:xfrm>
            <a:off x="1333500" y="677378"/>
            <a:ext cx="1384293" cy="332105"/>
          </a:xfrm>
          <a:prstGeom prst="rect">
            <a:avLst/>
          </a:prstGeom>
          <a:noFill/>
        </p:spPr>
        <p:txBody>
          <a:bodyPr wrap="square" lIns="0" rIns="0" tIns="0" bIns="0" anchor="t">
            <a:noAutofit/>
          </a:bodyPr>
          <a:lstStyle/>
          <a:p>
            <a:pPr algn="l">
              <a:lnSpc>
                <a:spcPts val="2530"/>
              </a:lnSpc>
            </a:pPr>
            <a:r>
              <a:rPr sz="2300" b="1" i="0" lang="tr-TR" kern="100">
                <a:solidFill>
                  <a:srgbClr val="14234B"/>
                </a:solidFill>
                <a:latin typeface="Cambria"/>
              </a:rPr>
              <a:t>Soru 3 / 6</a:t>
            </a:r>
          </a:p>
        </p:txBody>
      </p:sp>
      <p:sp>
        <p:nvSpPr>
          <p:cNvPr id="6" name="Şekil 6"/>
          <p:cNvSpPr/>
          <p:nvPr/>
        </p:nvSpPr>
        <p:spPr>
          <a:xfrm>
            <a:off x="762000" y="1144191"/>
            <a:ext cx="2330450" cy="454620"/>
          </a:xfrm>
          <a:prstGeom prst="roundRect">
            <a:avLst>
              <a:gd name="adj" fmla="val 11174"/>
            </a:avLst>
          </a:prstGeom>
          <a:solidFill>
            <a:srgbClr val="FFFFFF"/>
          </a:solidFill>
          <a:ln w="12700">
            <a:solidFill>
              <a:srgbClr val="14234B"/>
            </a:solidFill>
          </a:ln>
        </p:spPr>
        <p:txBody>
          <a:bodyPr rtlCol="0" anchor="ctr"/>
          <a:lstStyle/>
          <a:p>
            <a:pPr algn="ctr"/>
          </a:p>
        </p:txBody>
      </p:sp>
      <p:sp>
        <p:nvSpPr>
          <p:cNvPr id="7" name="Metin 7"/>
          <p:cNvSpPr txBox="1"/>
          <p:nvPr/>
        </p:nvSpPr>
        <p:spPr>
          <a:xfrm>
            <a:off x="843994" y="1216835"/>
            <a:ext cx="2166461" cy="251460"/>
          </a:xfrm>
          <a:prstGeom prst="rect">
            <a:avLst/>
          </a:prstGeom>
          <a:noFill/>
        </p:spPr>
        <p:txBody>
          <a:bodyPr wrap="square" lIns="0" rIns="0" tIns="0" bIns="0" anchor="t">
            <a:noAutofit/>
          </a:bodyPr>
          <a:lstStyle/>
          <a:p>
            <a:pPr algn="ctr">
              <a:lnSpc>
                <a:spcPts val="1980"/>
              </a:lnSpc>
            </a:pPr>
            <a:r>
              <a:rPr sz="1650" b="1" i="0" lang="tr-TR" kern="100">
                <a:solidFill>
                  <a:srgbClr val="1F2A4A"/>
                </a:solidFill>
                <a:latin typeface="Calibri"/>
              </a:rPr>
              <a:t>Bayrak</a:t>
            </a:r>
          </a:p>
        </p:txBody>
      </p:sp>
      <p:pic>
        <p:nvPicPr>
          <p:cNvPr id="8" name="Görsel 8" descr="95cf7b5d630d.png"/>
          <p:cNvPicPr>
            <a:picLocks noChangeAspect="1"/>
          </p:cNvPicPr>
          <p:nvPr/>
        </p:nvPicPr>
        <p:blipFill>
          <a:blip r:embed="rId2"/>
          <a:stretch>
            <a:fillRect/>
          </a:stretch>
        </p:blipFill>
        <p:spPr>
          <a:xfrm>
            <a:off x="3175000" y="1244501"/>
            <a:ext cx="254000" cy="254000"/>
          </a:xfrm>
          <a:prstGeom prst="rect">
            <a:avLst/>
          </a:prstGeom>
        </p:spPr>
      </p:pic>
      <p:sp>
        <p:nvSpPr>
          <p:cNvPr id="9" name="Şekil 9"/>
          <p:cNvSpPr/>
          <p:nvPr/>
        </p:nvSpPr>
        <p:spPr>
          <a:xfrm>
            <a:off x="3511550" y="1144191"/>
            <a:ext cx="2330450" cy="454620"/>
          </a:xfrm>
          <a:prstGeom prst="roundRect">
            <a:avLst>
              <a:gd name="adj" fmla="val 11174"/>
            </a:avLst>
          </a:prstGeom>
          <a:solidFill>
            <a:srgbClr val="FFFFFF"/>
          </a:solidFill>
          <a:ln w="12700">
            <a:solidFill>
              <a:srgbClr val="14234B"/>
            </a:solidFill>
          </a:ln>
        </p:spPr>
        <p:txBody>
          <a:bodyPr rtlCol="0" anchor="ctr"/>
          <a:lstStyle/>
          <a:p>
            <a:pPr algn="ctr"/>
          </a:p>
        </p:txBody>
      </p:sp>
      <p:sp>
        <p:nvSpPr>
          <p:cNvPr id="10" name="Metin 10"/>
          <p:cNvSpPr txBox="1"/>
          <p:nvPr/>
        </p:nvSpPr>
        <p:spPr>
          <a:xfrm>
            <a:off x="3593544" y="1216835"/>
            <a:ext cx="2166461" cy="251460"/>
          </a:xfrm>
          <a:prstGeom prst="rect">
            <a:avLst/>
          </a:prstGeom>
          <a:noFill/>
        </p:spPr>
        <p:txBody>
          <a:bodyPr wrap="square" lIns="0" rIns="0" tIns="0" bIns="0" anchor="t">
            <a:noAutofit/>
          </a:bodyPr>
          <a:lstStyle/>
          <a:p>
            <a:pPr algn="ctr">
              <a:lnSpc>
                <a:spcPts val="1980"/>
              </a:lnSpc>
            </a:pPr>
            <a:r>
              <a:rPr sz="1650" b="1" i="0" lang="tr-TR" kern="100">
                <a:solidFill>
                  <a:srgbClr val="1F2A4A"/>
                </a:solidFill>
                <a:latin typeface="Calibri"/>
              </a:rPr>
              <a:t>Al bayrak</a:t>
            </a:r>
          </a:p>
        </p:txBody>
      </p:sp>
      <p:sp>
        <p:nvSpPr>
          <p:cNvPr id="11" name="Şekil 11"/>
          <p:cNvSpPr/>
          <p:nvPr/>
        </p:nvSpPr>
        <p:spPr>
          <a:xfrm>
            <a:off x="762000" y="1675011"/>
            <a:ext cx="2330450" cy="454620"/>
          </a:xfrm>
          <a:prstGeom prst="roundRect">
            <a:avLst>
              <a:gd name="adj" fmla="val 11174"/>
            </a:avLst>
          </a:prstGeom>
          <a:solidFill>
            <a:srgbClr val="FFFFFF"/>
          </a:solidFill>
          <a:ln w="12700">
            <a:solidFill>
              <a:srgbClr val="14234B"/>
            </a:solidFill>
          </a:ln>
        </p:spPr>
        <p:txBody>
          <a:bodyPr rtlCol="0" anchor="ctr"/>
          <a:lstStyle/>
          <a:p>
            <a:pPr algn="ctr"/>
          </a:p>
        </p:txBody>
      </p:sp>
      <p:sp>
        <p:nvSpPr>
          <p:cNvPr id="12" name="Metin 12"/>
          <p:cNvSpPr txBox="1"/>
          <p:nvPr/>
        </p:nvSpPr>
        <p:spPr>
          <a:xfrm>
            <a:off x="843994" y="1747655"/>
            <a:ext cx="2166461" cy="251460"/>
          </a:xfrm>
          <a:prstGeom prst="rect">
            <a:avLst/>
          </a:prstGeom>
          <a:noFill/>
        </p:spPr>
        <p:txBody>
          <a:bodyPr wrap="square" lIns="0" rIns="0" tIns="0" bIns="0" anchor="t">
            <a:noAutofit/>
          </a:bodyPr>
          <a:lstStyle/>
          <a:p>
            <a:pPr algn="ctr">
              <a:lnSpc>
                <a:spcPts val="1980"/>
              </a:lnSpc>
            </a:pPr>
            <a:r>
              <a:rPr sz="1650" b="1" i="0" lang="tr-TR" kern="100">
                <a:solidFill>
                  <a:srgbClr val="1F2A4A"/>
                </a:solidFill>
                <a:latin typeface="Calibri"/>
              </a:rPr>
              <a:t>Millî marş</a:t>
            </a:r>
          </a:p>
        </p:txBody>
      </p:sp>
      <p:pic>
        <p:nvPicPr>
          <p:cNvPr id="13" name="Görsel 13" descr="95cf7b5d630d.png"/>
          <p:cNvPicPr>
            <a:picLocks noChangeAspect="1"/>
          </p:cNvPicPr>
          <p:nvPr/>
        </p:nvPicPr>
        <p:blipFill>
          <a:blip r:embed="rId2"/>
          <a:stretch>
            <a:fillRect/>
          </a:stretch>
        </p:blipFill>
        <p:spPr>
          <a:xfrm>
            <a:off x="3175000" y="1775321"/>
            <a:ext cx="254000" cy="254000"/>
          </a:xfrm>
          <a:prstGeom prst="rect">
            <a:avLst/>
          </a:prstGeom>
        </p:spPr>
      </p:pic>
      <p:sp>
        <p:nvSpPr>
          <p:cNvPr id="14" name="Şekil 14"/>
          <p:cNvSpPr/>
          <p:nvPr/>
        </p:nvSpPr>
        <p:spPr>
          <a:xfrm>
            <a:off x="3511550" y="1675011"/>
            <a:ext cx="2330450" cy="454620"/>
          </a:xfrm>
          <a:prstGeom prst="roundRect">
            <a:avLst>
              <a:gd name="adj" fmla="val 11174"/>
            </a:avLst>
          </a:prstGeom>
          <a:solidFill>
            <a:srgbClr val="FFFFFF"/>
          </a:solidFill>
          <a:ln w="12700">
            <a:solidFill>
              <a:srgbClr val="14234B"/>
            </a:solidFill>
          </a:ln>
        </p:spPr>
        <p:txBody>
          <a:bodyPr rtlCol="0" anchor="ctr"/>
          <a:lstStyle/>
          <a:p>
            <a:pPr algn="ctr"/>
          </a:p>
        </p:txBody>
      </p:sp>
      <p:sp>
        <p:nvSpPr>
          <p:cNvPr id="15" name="Metin 15"/>
          <p:cNvSpPr txBox="1"/>
          <p:nvPr/>
        </p:nvSpPr>
        <p:spPr>
          <a:xfrm>
            <a:off x="3593544" y="1747655"/>
            <a:ext cx="2166461" cy="251460"/>
          </a:xfrm>
          <a:prstGeom prst="rect">
            <a:avLst/>
          </a:prstGeom>
          <a:noFill/>
        </p:spPr>
        <p:txBody>
          <a:bodyPr wrap="square" lIns="0" rIns="0" tIns="0" bIns="0" anchor="t">
            <a:noAutofit/>
          </a:bodyPr>
          <a:lstStyle/>
          <a:p>
            <a:pPr algn="ctr">
              <a:lnSpc>
                <a:spcPts val="1980"/>
              </a:lnSpc>
            </a:pPr>
            <a:r>
              <a:rPr sz="1650" b="1" i="0" lang="tr-TR" kern="100">
                <a:solidFill>
                  <a:srgbClr val="1F2A4A"/>
                </a:solidFill>
                <a:latin typeface="Calibri"/>
              </a:rPr>
              <a:t>İstiklâl Marşı</a:t>
            </a:r>
          </a:p>
        </p:txBody>
      </p:sp>
      <p:sp>
        <p:nvSpPr>
          <p:cNvPr id="16" name="Şekil 16"/>
          <p:cNvSpPr/>
          <p:nvPr/>
        </p:nvSpPr>
        <p:spPr>
          <a:xfrm>
            <a:off x="762000" y="2205831"/>
            <a:ext cx="2330450" cy="454620"/>
          </a:xfrm>
          <a:prstGeom prst="roundRect">
            <a:avLst>
              <a:gd name="adj" fmla="val 11174"/>
            </a:avLst>
          </a:prstGeom>
          <a:solidFill>
            <a:srgbClr val="FFFFFF"/>
          </a:solidFill>
          <a:ln w="12700">
            <a:solidFill>
              <a:srgbClr val="14234B"/>
            </a:solidFill>
          </a:ln>
        </p:spPr>
        <p:txBody>
          <a:bodyPr rtlCol="0" anchor="ctr"/>
          <a:lstStyle/>
          <a:p>
            <a:pPr algn="ctr"/>
          </a:p>
        </p:txBody>
      </p:sp>
      <p:sp>
        <p:nvSpPr>
          <p:cNvPr id="17" name="Metin 17"/>
          <p:cNvSpPr txBox="1"/>
          <p:nvPr/>
        </p:nvSpPr>
        <p:spPr>
          <a:xfrm>
            <a:off x="843994" y="2278475"/>
            <a:ext cx="2166461" cy="251460"/>
          </a:xfrm>
          <a:prstGeom prst="rect">
            <a:avLst/>
          </a:prstGeom>
          <a:noFill/>
        </p:spPr>
        <p:txBody>
          <a:bodyPr wrap="square" lIns="0" rIns="0" tIns="0" bIns="0" anchor="t">
            <a:noAutofit/>
          </a:bodyPr>
          <a:lstStyle/>
          <a:p>
            <a:pPr algn="ctr">
              <a:lnSpc>
                <a:spcPts val="1980"/>
              </a:lnSpc>
            </a:pPr>
            <a:r>
              <a:rPr sz="1650" b="1" i="0" lang="tr-TR" kern="100">
                <a:solidFill>
                  <a:srgbClr val="1F2A4A"/>
                </a:solidFill>
                <a:latin typeface="Calibri"/>
              </a:rPr>
              <a:t>Para birimi</a:t>
            </a:r>
          </a:p>
        </p:txBody>
      </p:sp>
      <p:pic>
        <p:nvPicPr>
          <p:cNvPr id="18" name="Görsel 18" descr="95cf7b5d630d.png"/>
          <p:cNvPicPr>
            <a:picLocks noChangeAspect="1"/>
          </p:cNvPicPr>
          <p:nvPr/>
        </p:nvPicPr>
        <p:blipFill>
          <a:blip r:embed="rId2"/>
          <a:stretch>
            <a:fillRect/>
          </a:stretch>
        </p:blipFill>
        <p:spPr>
          <a:xfrm>
            <a:off x="3175000" y="2306141"/>
            <a:ext cx="254000" cy="254000"/>
          </a:xfrm>
          <a:prstGeom prst="rect">
            <a:avLst/>
          </a:prstGeom>
        </p:spPr>
      </p:pic>
      <p:sp>
        <p:nvSpPr>
          <p:cNvPr id="19" name="Şekil 19"/>
          <p:cNvSpPr/>
          <p:nvPr/>
        </p:nvSpPr>
        <p:spPr>
          <a:xfrm>
            <a:off x="3511550" y="2205831"/>
            <a:ext cx="2330450" cy="454620"/>
          </a:xfrm>
          <a:prstGeom prst="roundRect">
            <a:avLst>
              <a:gd name="adj" fmla="val 11174"/>
            </a:avLst>
          </a:prstGeom>
          <a:solidFill>
            <a:srgbClr val="FFFFFF"/>
          </a:solidFill>
          <a:ln w="12700">
            <a:solidFill>
              <a:srgbClr val="14234B"/>
            </a:solidFill>
            <a:prstDash val="dash"/>
          </a:ln>
        </p:spPr>
        <p:txBody>
          <a:bodyPr rtlCol="0" anchor="ctr"/>
          <a:lstStyle/>
          <a:p>
            <a:pPr algn="ctr"/>
          </a:p>
        </p:txBody>
      </p:sp>
      <p:sp>
        <p:nvSpPr>
          <p:cNvPr id="20" name="Metin 20"/>
          <p:cNvSpPr txBox="1"/>
          <p:nvPr/>
        </p:nvSpPr>
        <p:spPr>
          <a:xfrm>
            <a:off x="3593544" y="2278475"/>
            <a:ext cx="2166461" cy="251460"/>
          </a:xfrm>
          <a:prstGeom prst="rect">
            <a:avLst/>
          </a:prstGeom>
          <a:noFill/>
        </p:spPr>
        <p:txBody>
          <a:bodyPr wrap="square" lIns="0" rIns="0" tIns="0" bIns="0" anchor="t">
            <a:noAutofit/>
          </a:bodyPr>
          <a:lstStyle/>
          <a:p>
            <a:pPr algn="ctr">
              <a:lnSpc>
                <a:spcPts val="1980"/>
              </a:lnSpc>
            </a:pPr>
            <a:r>
              <a:rPr sz="1650" b="1" i="0" lang="tr-TR" kern="100">
                <a:solidFill>
                  <a:srgbClr val="BF3329"/>
                </a:solidFill>
                <a:latin typeface="Calibri"/>
              </a:rPr>
              <a:t>…?…</a:t>
            </a:r>
          </a:p>
        </p:txBody>
      </p:sp>
      <p:sp>
        <p:nvSpPr>
          <p:cNvPr id="21" name="Metin 21"/>
          <p:cNvSpPr txBox="1"/>
          <p:nvPr/>
        </p:nvSpPr>
        <p:spPr>
          <a:xfrm>
            <a:off x="762000" y="2707721"/>
            <a:ext cx="5245100" cy="580600"/>
          </a:xfrm>
          <a:prstGeom prst="rect">
            <a:avLst/>
          </a:prstGeom>
          <a:noFill/>
        </p:spPr>
        <p:txBody>
          <a:bodyPr wrap="square" lIns="0" rIns="0" tIns="0" bIns="0" anchor="t">
            <a:noAutofit/>
          </a:bodyPr>
          <a:lstStyle/>
          <a:p>
            <a:pPr algn="l">
              <a:lnSpc>
                <a:spcPts val="2448"/>
              </a:lnSpc>
            </a:pPr>
            <a:r>
              <a:rPr sz="1800" b="0" i="0" lang="tr-TR" kern="100">
                <a:solidFill>
                  <a:srgbClr val="1F2A4A"/>
                </a:solidFill>
                <a:latin typeface="Calibri"/>
              </a:rPr>
              <a:t>Ece, ülkemizin bağımsızlık sembollerinden bazılarını bir şemaya yazdı.</a:t>
            </a:r>
          </a:p>
        </p:txBody>
      </p:sp>
      <p:sp>
        <p:nvSpPr>
          <p:cNvPr id="22" name="Metin 22"/>
          <p:cNvSpPr txBox="1"/>
          <p:nvPr/>
        </p:nvSpPr>
        <p:spPr>
          <a:xfrm>
            <a:off x="6096000" y="1101392"/>
            <a:ext cx="5505450" cy="607000"/>
          </a:xfrm>
          <a:prstGeom prst="rect">
            <a:avLst/>
          </a:prstGeom>
          <a:noFill/>
        </p:spPr>
        <p:txBody>
          <a:bodyPr wrap="square" lIns="0" rIns="0" tIns="0" bIns="0" anchor="t">
            <a:noAutofit/>
          </a:bodyPr>
          <a:lstStyle/>
          <a:p>
            <a:pPr algn="l">
              <a:lnSpc>
                <a:spcPts val="2520"/>
              </a:lnSpc>
            </a:pPr>
            <a:r>
              <a:rPr sz="2000" b="1" i="0" lang="tr-TR" kern="100">
                <a:solidFill>
                  <a:srgbClr val="14234B"/>
                </a:solidFill>
                <a:latin typeface="Calibri"/>
              </a:rPr>
              <a:t>Şemadaki “?” yerine aşağıdakilerden hangisi yazılmalıdır?</a:t>
            </a:r>
          </a:p>
        </p:txBody>
      </p:sp>
      <p:sp>
        <p:nvSpPr>
          <p:cNvPr id="23" name="Şekil 23"/>
          <p:cNvSpPr/>
          <p:nvPr/>
        </p:nvSpPr>
        <p:spPr>
          <a:xfrm>
            <a:off x="6096000" y="1911152"/>
            <a:ext cx="53340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24" name="Şekil 24"/>
          <p:cNvSpPr/>
          <p:nvPr/>
        </p:nvSpPr>
        <p:spPr>
          <a:xfrm>
            <a:off x="6248400" y="2038152"/>
            <a:ext cx="419100" cy="419100"/>
          </a:xfrm>
          <a:prstGeom prst="ellipse">
            <a:avLst/>
          </a:prstGeom>
          <a:solidFill>
            <a:srgbClr val="EEF3FA"/>
          </a:solidFill>
          <a:ln>
            <a:noFill/>
          </a:ln>
        </p:spPr>
        <p:txBody>
          <a:bodyPr rtlCol="0" anchor="ctr"/>
          <a:lstStyle/>
          <a:p>
            <a:pPr algn="ctr"/>
          </a:p>
        </p:txBody>
      </p:sp>
      <p:sp>
        <p:nvSpPr>
          <p:cNvPr id="25" name="Metin 25"/>
          <p:cNvSpPr txBox="1"/>
          <p:nvPr/>
        </p:nvSpPr>
        <p:spPr>
          <a:xfrm>
            <a:off x="6392466" y="2134672"/>
            <a:ext cx="17224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A</a:t>
            </a:r>
          </a:p>
        </p:txBody>
      </p:sp>
      <p:sp>
        <p:nvSpPr>
          <p:cNvPr id="26" name="Metin 26"/>
          <p:cNvSpPr txBox="1"/>
          <p:nvPr/>
        </p:nvSpPr>
        <p:spPr>
          <a:xfrm>
            <a:off x="6807200" y="2067635"/>
            <a:ext cx="950444" cy="280035"/>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Türk lirası</a:t>
            </a:r>
          </a:p>
        </p:txBody>
      </p:sp>
      <p:sp>
        <p:nvSpPr>
          <p:cNvPr id="27" name="Şekil 27"/>
          <p:cNvSpPr/>
          <p:nvPr/>
        </p:nvSpPr>
        <p:spPr>
          <a:xfrm>
            <a:off x="6089650" y="1904802"/>
            <a:ext cx="5346700" cy="685800"/>
          </a:xfrm>
          <a:prstGeom prst="roundRect">
            <a:avLst>
              <a:gd name="adj" fmla="val 20370"/>
            </a:avLst>
          </a:prstGeom>
          <a:solidFill>
            <a:srgbClr val="0D7C7F">
              <a:alpha val="10000"/>
            </a:srgbClr>
          </a:solidFill>
          <a:ln w="25400">
            <a:solidFill>
              <a:srgbClr val="0D7C7F"/>
            </a:solidFill>
          </a:ln>
        </p:spPr>
        <p:txBody>
          <a:bodyPr rtlCol="0" anchor="ctr"/>
          <a:lstStyle/>
          <a:p>
            <a:pPr algn="ctr"/>
          </a:p>
        </p:txBody>
      </p:sp>
      <p:pic>
        <p:nvPicPr>
          <p:cNvPr id="28" name="Görsel 28" descr="086163c4a7a0.png"/>
          <p:cNvPicPr>
            <a:picLocks noChangeAspect="1"/>
          </p:cNvPicPr>
          <p:nvPr/>
        </p:nvPicPr>
        <p:blipFill>
          <a:blip r:embed="rId3"/>
          <a:stretch>
            <a:fillRect/>
          </a:stretch>
        </p:blipFill>
        <p:spPr>
          <a:xfrm>
            <a:off x="11010900" y="2095302"/>
            <a:ext cx="279400" cy="279400"/>
          </a:xfrm>
          <a:prstGeom prst="rect">
            <a:avLst/>
          </a:prstGeom>
        </p:spPr>
      </p:pic>
      <p:sp>
        <p:nvSpPr>
          <p:cNvPr id="29" name="Şekil 29"/>
          <p:cNvSpPr/>
          <p:nvPr/>
        </p:nvSpPr>
        <p:spPr>
          <a:xfrm>
            <a:off x="6096000" y="2685852"/>
            <a:ext cx="53340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30" name="Şekil 30"/>
          <p:cNvSpPr/>
          <p:nvPr/>
        </p:nvSpPr>
        <p:spPr>
          <a:xfrm>
            <a:off x="6248400" y="2812852"/>
            <a:ext cx="419100" cy="419100"/>
          </a:xfrm>
          <a:prstGeom prst="ellipse">
            <a:avLst/>
          </a:prstGeom>
          <a:solidFill>
            <a:srgbClr val="EEF3FA"/>
          </a:solidFill>
          <a:ln>
            <a:noFill/>
          </a:ln>
        </p:spPr>
        <p:txBody>
          <a:bodyPr rtlCol="0" anchor="ctr"/>
          <a:lstStyle/>
          <a:p>
            <a:pPr algn="ctr"/>
          </a:p>
        </p:txBody>
      </p:sp>
      <p:sp>
        <p:nvSpPr>
          <p:cNvPr id="31" name="Metin 31"/>
          <p:cNvSpPr txBox="1"/>
          <p:nvPr/>
        </p:nvSpPr>
        <p:spPr>
          <a:xfrm>
            <a:off x="6397427" y="2909372"/>
            <a:ext cx="162173"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B</a:t>
            </a:r>
          </a:p>
        </p:txBody>
      </p:sp>
      <p:sp>
        <p:nvSpPr>
          <p:cNvPr id="32" name="Metin 32"/>
          <p:cNvSpPr txBox="1"/>
          <p:nvPr/>
        </p:nvSpPr>
        <p:spPr>
          <a:xfrm>
            <a:off x="6807200" y="2842335"/>
            <a:ext cx="705857" cy="280035"/>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Ankara</a:t>
            </a:r>
          </a:p>
        </p:txBody>
      </p:sp>
      <p:sp>
        <p:nvSpPr>
          <p:cNvPr id="33" name="Şekil 33"/>
          <p:cNvSpPr/>
          <p:nvPr/>
        </p:nvSpPr>
        <p:spPr>
          <a:xfrm>
            <a:off x="6096000" y="3460552"/>
            <a:ext cx="53340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34" name="Şekil 34"/>
          <p:cNvSpPr/>
          <p:nvPr/>
        </p:nvSpPr>
        <p:spPr>
          <a:xfrm>
            <a:off x="6248400" y="3587552"/>
            <a:ext cx="419100" cy="419100"/>
          </a:xfrm>
          <a:prstGeom prst="ellipse">
            <a:avLst/>
          </a:prstGeom>
          <a:solidFill>
            <a:srgbClr val="EEF3FA"/>
          </a:solidFill>
          <a:ln>
            <a:noFill/>
          </a:ln>
        </p:spPr>
        <p:txBody>
          <a:bodyPr rtlCol="0" anchor="ctr"/>
          <a:lstStyle/>
          <a:p>
            <a:pPr algn="ctr"/>
          </a:p>
        </p:txBody>
      </p:sp>
      <p:sp>
        <p:nvSpPr>
          <p:cNvPr id="35" name="Metin 35"/>
          <p:cNvSpPr txBox="1"/>
          <p:nvPr/>
        </p:nvSpPr>
        <p:spPr>
          <a:xfrm>
            <a:off x="6400800" y="3684072"/>
            <a:ext cx="155258"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C</a:t>
            </a:r>
          </a:p>
        </p:txBody>
      </p:sp>
      <p:sp>
        <p:nvSpPr>
          <p:cNvPr id="36" name="Metin 36"/>
          <p:cNvSpPr txBox="1"/>
          <p:nvPr/>
        </p:nvSpPr>
        <p:spPr>
          <a:xfrm>
            <a:off x="6807200" y="3617035"/>
            <a:ext cx="656838" cy="280035"/>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Türkçe</a:t>
            </a:r>
          </a:p>
        </p:txBody>
      </p:sp>
      <p:sp>
        <p:nvSpPr>
          <p:cNvPr id="37" name="Şekil 37"/>
          <p:cNvSpPr/>
          <p:nvPr/>
        </p:nvSpPr>
        <p:spPr>
          <a:xfrm>
            <a:off x="6096000" y="4235252"/>
            <a:ext cx="53340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38" name="Şekil 38"/>
          <p:cNvSpPr/>
          <p:nvPr/>
        </p:nvSpPr>
        <p:spPr>
          <a:xfrm>
            <a:off x="6248400" y="4362252"/>
            <a:ext cx="419100" cy="419100"/>
          </a:xfrm>
          <a:prstGeom prst="ellipse">
            <a:avLst/>
          </a:prstGeom>
          <a:solidFill>
            <a:srgbClr val="EEF3FA"/>
          </a:solidFill>
          <a:ln>
            <a:noFill/>
          </a:ln>
        </p:spPr>
        <p:txBody>
          <a:bodyPr rtlCol="0" anchor="ctr"/>
          <a:lstStyle/>
          <a:p>
            <a:pPr algn="ctr"/>
          </a:p>
        </p:txBody>
      </p:sp>
      <p:sp>
        <p:nvSpPr>
          <p:cNvPr id="39" name="Metin 39"/>
          <p:cNvSpPr txBox="1"/>
          <p:nvPr/>
        </p:nvSpPr>
        <p:spPr>
          <a:xfrm>
            <a:off x="6389886" y="4458772"/>
            <a:ext cx="17763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D</a:t>
            </a:r>
          </a:p>
        </p:txBody>
      </p:sp>
      <p:sp>
        <p:nvSpPr>
          <p:cNvPr id="40" name="Metin 40"/>
          <p:cNvSpPr txBox="1"/>
          <p:nvPr/>
        </p:nvSpPr>
        <p:spPr>
          <a:xfrm>
            <a:off x="6807200" y="4391735"/>
            <a:ext cx="1145096" cy="280035"/>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Cumhuriyet</a:t>
            </a:r>
          </a:p>
        </p:txBody>
      </p:sp>
      <p:grpSp>
        <p:nvGrpSpPr>
          <p:cNvPr id="41" name="Adım 1 grubu"/>
          <p:cNvGrpSpPr/>
          <p:nvPr/>
        </p:nvGrpSpPr>
        <p:grpSpPr>
          <a:xfrm>
            <a:off x="762000" y="5035352"/>
            <a:ext cx="10668000" cy="530523"/>
            <a:chOff x="762000" y="5035352"/>
            <a:chExt cx="10668000" cy="530523"/>
          </a:xfrm>
        </p:grpSpPr>
        <p:sp>
          <p:nvSpPr>
            <p:cNvPr id="42" name="Şekil 42"/>
            <p:cNvSpPr/>
            <p:nvPr/>
          </p:nvSpPr>
          <p:spPr>
            <a:xfrm>
              <a:off x="762000" y="5035352"/>
              <a:ext cx="10668000" cy="530523"/>
            </a:xfrm>
            <a:prstGeom prst="roundRect">
              <a:avLst>
                <a:gd name="adj" fmla="val 23938"/>
              </a:avLst>
            </a:prstGeom>
            <a:solidFill>
              <a:srgbClr val="DCF0EF"/>
            </a:solidFill>
            <a:ln>
              <a:noFill/>
            </a:ln>
          </p:spPr>
          <p:txBody>
            <a:bodyPr rtlCol="0" anchor="ctr"/>
            <a:lstStyle/>
            <a:p>
              <a:pPr algn="ctr"/>
            </a:p>
          </p:txBody>
        </p:sp>
        <p:pic>
          <p:nvPicPr>
            <p:cNvPr id="43" name="Görsel 43" descr="0fc29587edfb.png"/>
            <p:cNvPicPr>
              <a:picLocks noChangeAspect="1"/>
            </p:cNvPicPr>
            <p:nvPr/>
          </p:nvPicPr>
          <p:blipFill>
            <a:blip r:embed="rId4"/>
            <a:stretch>
              <a:fillRect/>
            </a:stretch>
          </p:blipFill>
          <p:spPr>
            <a:xfrm>
              <a:off x="939800" y="5162352"/>
              <a:ext cx="241300" cy="241300"/>
            </a:xfrm>
            <a:prstGeom prst="rect">
              <a:avLst/>
            </a:prstGeom>
          </p:spPr>
        </p:pic>
        <p:sp>
          <p:nvSpPr>
            <p:cNvPr id="44" name="Metin 44"/>
            <p:cNvSpPr txBox="1"/>
            <p:nvPr/>
          </p:nvSpPr>
          <p:spPr>
            <a:xfrm>
              <a:off x="1295400" y="5118435"/>
              <a:ext cx="9975436" cy="276606"/>
            </a:xfrm>
            <a:prstGeom prst="rect">
              <a:avLst/>
            </a:prstGeom>
            <a:noFill/>
          </p:spPr>
          <p:txBody>
            <a:bodyPr wrap="square" lIns="0" rIns="0" tIns="0" bIns="0" anchor="t">
              <a:noAutofit/>
            </a:bodyPr>
            <a:lstStyle/>
            <a:p>
              <a:pPr algn="l">
                <a:lnSpc>
                  <a:spcPts val="2178"/>
                </a:lnSpc>
              </a:pPr>
              <a:r>
                <a:rPr sz="1650" b="1" i="0" lang="tr-TR" kern="100">
                  <a:solidFill>
                    <a:srgbClr val="0D7C7F"/>
                  </a:solidFill>
                  <a:latin typeface="Calibri"/>
                </a:rPr>
                <a:t>Cevap A. </a:t>
              </a:r>
              <a:r>
                <a:rPr sz="1650" b="0" i="0" lang="tr-TR" kern="100">
                  <a:solidFill>
                    <a:srgbClr val="1F2A4A"/>
                  </a:solidFill>
                  <a:latin typeface="Calibri"/>
                </a:rPr>
                <a:t>Para birimimiz Türk lirasıdır. Türkçe resmî dilimiz, Ankara başkentimiz, cumhuriyet ise yönetim şeklimizdir.</a:t>
              </a:r>
            </a:p>
          </p:txBody>
        </p:sp>
      </p:grpSp>
      <p:sp>
        <p:nvSpPr>
          <p:cNvPr id="45" name="Metin 45"/>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46" name="Metin 46"/>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59</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450"/>
                                        <p:tgtEl>
                                          <p:spTgt spid="27"/>
                                        </p:tgtEl>
                                      </p:cBhvr>
                                    </p:animEffect>
                                  </p:childTnLst>
                                </p:cTn>
                              </p:par>
                              <p:par>
                                <p:cTn id="8" presetID="10" presetClass="entr" presetSubtype="0" fill="hold" grpId="0" nodeType="withEffect">
                                  <p:stCondLst>
                                    <p:cond delay="9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450"/>
                                        <p:tgtEl>
                                          <p:spTgt spid="28"/>
                                        </p:tgtEl>
                                      </p:cBhvr>
                                    </p:animEffect>
                                  </p:childTnLst>
                                </p:cTn>
                              </p:par>
                              <p:par>
                                <p:cTn id="11" presetID="42" presetClass="entr" presetSubtype="0" fill="hold" grpId="0" nodeType="withEffect">
                                  <p:stCondLst>
                                    <p:cond delay="18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50"/>
                                        <p:tgtEl>
                                          <p:spTgt spid="41"/>
                                        </p:tgtEl>
                                      </p:cBhvr>
                                    </p:animEffect>
                                    <p:anim calcmode="lin" valueType="num">
                                      <p:cBhvr>
                                        <p:cTn id="14" dur="550" fill="hold"/>
                                        <p:tgtEl>
                                          <p:spTgt spid="41"/>
                                        </p:tgtEl>
                                        <p:attrNameLst>
                                          <p:attrName>ppt_x</p:attrName>
                                        </p:attrNameLst>
                                      </p:cBhvr>
                                      <p:tavLst>
                                        <p:tav tm="0">
                                          <p:val>
                                            <p:strVal val="#ppt_x"/>
                                          </p:val>
                                        </p:tav>
                                        <p:tav tm="100000">
                                          <p:val>
                                            <p:strVal val="#ppt_x"/>
                                          </p:val>
                                        </p:tav>
                                      </p:tavLst>
                                    </p:anim>
                                    <p:anim calcmode="lin" valueType="num">
                                      <p:cBhvr>
                                        <p:cTn id="15" dur="550" decel="100000" fill="hold"/>
                                        <p:tgtEl>
                                          <p:spTgt spid="4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60.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Şekil 2"/>
          <p:cNvSpPr/>
          <p:nvPr/>
        </p:nvSpPr>
        <p:spPr>
          <a:xfrm>
            <a:off x="762000" y="521295"/>
            <a:ext cx="444500" cy="444500"/>
          </a:xfrm>
          <a:prstGeom prst="star8">
            <a:avLst/>
          </a:prstGeom>
          <a:solidFill>
            <a:srgbClr val="0D7C7F"/>
          </a:solidFill>
          <a:ln>
            <a:noFill/>
          </a:ln>
        </p:spPr>
        <p:txBody>
          <a:bodyPr rtlCol="0" anchor="ctr"/>
          <a:lstStyle/>
          <a:p>
            <a:pPr algn="ctr"/>
          </a:p>
        </p:txBody>
      </p:sp>
      <p:sp>
        <p:nvSpPr>
          <p:cNvPr id="3" name="Metin 3"/>
          <p:cNvSpPr txBox="1"/>
          <p:nvPr/>
        </p:nvSpPr>
        <p:spPr>
          <a:xfrm>
            <a:off x="927795" y="662265"/>
            <a:ext cx="153732" cy="206375"/>
          </a:xfrm>
          <a:prstGeom prst="rect">
            <a:avLst/>
          </a:prstGeom>
          <a:noFill/>
        </p:spPr>
        <p:txBody>
          <a:bodyPr wrap="square" lIns="0" rIns="0" tIns="0" bIns="0" anchor="t">
            <a:noAutofit/>
          </a:bodyPr>
          <a:lstStyle/>
          <a:p>
            <a:pPr algn="l">
              <a:lnSpc>
                <a:spcPts val="1500"/>
              </a:lnSpc>
            </a:pPr>
            <a:r>
              <a:rPr sz="1500" b="1" i="0" lang="tr-TR" kern="100">
                <a:solidFill>
                  <a:srgbClr val="FFFFFF"/>
                </a:solidFill>
                <a:latin typeface="Cambria"/>
              </a:rPr>
              <a:t>4</a:t>
            </a:r>
          </a:p>
        </p:txBody>
      </p:sp>
      <p:sp>
        <p:nvSpPr>
          <p:cNvPr id="4" name="Metin 4"/>
          <p:cNvSpPr txBox="1"/>
          <p:nvPr/>
        </p:nvSpPr>
        <p:spPr>
          <a:xfrm>
            <a:off x="1333500" y="473964"/>
            <a:ext cx="1384293"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ÇÖZ BAKALIM</a:t>
            </a:r>
          </a:p>
        </p:txBody>
      </p:sp>
      <p:sp>
        <p:nvSpPr>
          <p:cNvPr id="5" name="Metin 5"/>
          <p:cNvSpPr txBox="1"/>
          <p:nvPr/>
        </p:nvSpPr>
        <p:spPr>
          <a:xfrm>
            <a:off x="1333500" y="677378"/>
            <a:ext cx="1384293" cy="332105"/>
          </a:xfrm>
          <a:prstGeom prst="rect">
            <a:avLst/>
          </a:prstGeom>
          <a:noFill/>
        </p:spPr>
        <p:txBody>
          <a:bodyPr wrap="square" lIns="0" rIns="0" tIns="0" bIns="0" anchor="t">
            <a:noAutofit/>
          </a:bodyPr>
          <a:lstStyle/>
          <a:p>
            <a:pPr algn="l">
              <a:lnSpc>
                <a:spcPts val="2530"/>
              </a:lnSpc>
            </a:pPr>
            <a:r>
              <a:rPr sz="2300" b="1" i="0" lang="tr-TR" kern="100">
                <a:solidFill>
                  <a:srgbClr val="14234B"/>
                </a:solidFill>
                <a:latin typeface="Cambria"/>
              </a:rPr>
              <a:t>Soru 4 / 6</a:t>
            </a:r>
          </a:p>
        </p:txBody>
      </p:sp>
      <p:sp>
        <p:nvSpPr>
          <p:cNvPr id="6" name="Metin 6"/>
          <p:cNvSpPr txBox="1"/>
          <p:nvPr/>
        </p:nvSpPr>
        <p:spPr>
          <a:xfrm>
            <a:off x="762000" y="1089860"/>
            <a:ext cx="5245100" cy="891453"/>
          </a:xfrm>
          <a:prstGeom prst="rect">
            <a:avLst/>
          </a:prstGeom>
          <a:noFill/>
        </p:spPr>
        <p:txBody>
          <a:bodyPr wrap="square" lIns="0" rIns="0" tIns="0" bIns="0" anchor="t">
            <a:noAutofit/>
          </a:bodyPr>
          <a:lstStyle/>
          <a:p>
            <a:pPr algn="l">
              <a:lnSpc>
                <a:spcPts val="2448"/>
              </a:lnSpc>
            </a:pPr>
            <a:r>
              <a:rPr sz="1800" b="0" i="0" lang="tr-TR" kern="100">
                <a:solidFill>
                  <a:srgbClr val="1F2A4A"/>
                </a:solidFill>
                <a:latin typeface="Calibri"/>
              </a:rPr>
              <a:t>Ali, İran hakkında iki kaynak buldu. Birinci kaynağın yazarı ve tarihi belli değil. İkincisi, bu yıl güncellenmiş resmî bir kurumun sitesi.</a:t>
            </a:r>
          </a:p>
        </p:txBody>
      </p:sp>
      <p:sp>
        <p:nvSpPr>
          <p:cNvPr id="7" name="Metin 7"/>
          <p:cNvSpPr txBox="1"/>
          <p:nvPr/>
        </p:nvSpPr>
        <p:spPr>
          <a:xfrm>
            <a:off x="6096000" y="1101392"/>
            <a:ext cx="5505450" cy="607000"/>
          </a:xfrm>
          <a:prstGeom prst="rect">
            <a:avLst/>
          </a:prstGeom>
          <a:noFill/>
        </p:spPr>
        <p:txBody>
          <a:bodyPr wrap="square" lIns="0" rIns="0" tIns="0" bIns="0" anchor="t">
            <a:noAutofit/>
          </a:bodyPr>
          <a:lstStyle/>
          <a:p>
            <a:pPr algn="l">
              <a:lnSpc>
                <a:spcPts val="2520"/>
              </a:lnSpc>
            </a:pPr>
            <a:r>
              <a:rPr sz="2000" b="1" i="0" lang="tr-TR" kern="100">
                <a:solidFill>
                  <a:srgbClr val="14234B"/>
                </a:solidFill>
                <a:latin typeface="Calibri"/>
              </a:rPr>
              <a:t>Ali’nin yapması gereken </a:t>
            </a:r>
            <a:r>
              <a:rPr sz="2000" b="1" i="0" u="sng" lang="tr-TR" kern="100">
                <a:solidFill>
                  <a:srgbClr val="14234B"/>
                </a:solidFill>
                <a:latin typeface="Calibri"/>
              </a:rPr>
              <a:t>en doğru</a:t>
            </a:r>
            <a:r>
              <a:rPr sz="2000" b="1" i="0" lang="tr-TR" kern="100">
                <a:solidFill>
                  <a:srgbClr val="14234B"/>
                </a:solidFill>
                <a:latin typeface="Calibri"/>
              </a:rPr>
              <a:t> davranış hangisidir?</a:t>
            </a:r>
          </a:p>
        </p:txBody>
      </p:sp>
      <p:sp>
        <p:nvSpPr>
          <p:cNvPr id="8" name="Şekil 8"/>
          <p:cNvSpPr/>
          <p:nvPr/>
        </p:nvSpPr>
        <p:spPr>
          <a:xfrm>
            <a:off x="6096000" y="1911152"/>
            <a:ext cx="5334000" cy="813991"/>
          </a:xfrm>
          <a:prstGeom prst="roundRect">
            <a:avLst>
              <a:gd name="adj" fmla="val 17162"/>
            </a:avLst>
          </a:prstGeom>
          <a:solidFill>
            <a:srgbClr val="FFFFFF"/>
          </a:solidFill>
          <a:ln w="12700">
            <a:solidFill>
              <a:srgbClr val="D5DEEB"/>
            </a:solidFill>
          </a:ln>
        </p:spPr>
        <p:txBody>
          <a:bodyPr rtlCol="0" anchor="ctr"/>
          <a:lstStyle/>
          <a:p>
            <a:pPr algn="ctr"/>
          </a:p>
        </p:txBody>
      </p:sp>
      <p:sp>
        <p:nvSpPr>
          <p:cNvPr id="9" name="Şekil 9"/>
          <p:cNvSpPr/>
          <p:nvPr/>
        </p:nvSpPr>
        <p:spPr>
          <a:xfrm>
            <a:off x="6248400" y="2108597"/>
            <a:ext cx="419100" cy="419100"/>
          </a:xfrm>
          <a:prstGeom prst="ellipse">
            <a:avLst/>
          </a:prstGeom>
          <a:solidFill>
            <a:srgbClr val="EEF3FA"/>
          </a:solidFill>
          <a:ln>
            <a:noFill/>
          </a:ln>
        </p:spPr>
        <p:txBody>
          <a:bodyPr rtlCol="0" anchor="ctr"/>
          <a:lstStyle/>
          <a:p>
            <a:pPr algn="ctr"/>
          </a:p>
        </p:txBody>
      </p:sp>
      <p:sp>
        <p:nvSpPr>
          <p:cNvPr id="10" name="Metin 10"/>
          <p:cNvSpPr txBox="1"/>
          <p:nvPr/>
        </p:nvSpPr>
        <p:spPr>
          <a:xfrm>
            <a:off x="6392466" y="2205117"/>
            <a:ext cx="17224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A</a:t>
            </a:r>
          </a:p>
        </p:txBody>
      </p:sp>
      <p:sp>
        <p:nvSpPr>
          <p:cNvPr id="11" name="Metin 11"/>
          <p:cNvSpPr txBox="1"/>
          <p:nvPr/>
        </p:nvSpPr>
        <p:spPr>
          <a:xfrm>
            <a:off x="6807200" y="1998083"/>
            <a:ext cx="4307840" cy="531138"/>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Yazarı belli olmayan kaynaktaki bilgileri hemen kullanmak</a:t>
            </a:r>
          </a:p>
        </p:txBody>
      </p:sp>
      <p:sp>
        <p:nvSpPr>
          <p:cNvPr id="12" name="Şekil 12"/>
          <p:cNvSpPr/>
          <p:nvPr/>
        </p:nvSpPr>
        <p:spPr>
          <a:xfrm>
            <a:off x="6096000" y="2826742"/>
            <a:ext cx="5334000" cy="813991"/>
          </a:xfrm>
          <a:prstGeom prst="roundRect">
            <a:avLst>
              <a:gd name="adj" fmla="val 17162"/>
            </a:avLst>
          </a:prstGeom>
          <a:solidFill>
            <a:srgbClr val="FFFFFF"/>
          </a:solidFill>
          <a:ln w="12700">
            <a:solidFill>
              <a:srgbClr val="D5DEEB"/>
            </a:solidFill>
          </a:ln>
        </p:spPr>
        <p:txBody>
          <a:bodyPr rtlCol="0" anchor="ctr"/>
          <a:lstStyle/>
          <a:p>
            <a:pPr algn="ctr"/>
          </a:p>
        </p:txBody>
      </p:sp>
      <p:sp>
        <p:nvSpPr>
          <p:cNvPr id="13" name="Şekil 13"/>
          <p:cNvSpPr/>
          <p:nvPr/>
        </p:nvSpPr>
        <p:spPr>
          <a:xfrm>
            <a:off x="6248400" y="3024188"/>
            <a:ext cx="419100" cy="419100"/>
          </a:xfrm>
          <a:prstGeom prst="ellipse">
            <a:avLst/>
          </a:prstGeom>
          <a:solidFill>
            <a:srgbClr val="EEF3FA"/>
          </a:solidFill>
          <a:ln>
            <a:noFill/>
          </a:ln>
        </p:spPr>
        <p:txBody>
          <a:bodyPr rtlCol="0" anchor="ctr"/>
          <a:lstStyle/>
          <a:p>
            <a:pPr algn="ctr"/>
          </a:p>
        </p:txBody>
      </p:sp>
      <p:sp>
        <p:nvSpPr>
          <p:cNvPr id="14" name="Metin 14"/>
          <p:cNvSpPr txBox="1"/>
          <p:nvPr/>
        </p:nvSpPr>
        <p:spPr>
          <a:xfrm>
            <a:off x="6397427" y="3120708"/>
            <a:ext cx="162173"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B</a:t>
            </a:r>
          </a:p>
        </p:txBody>
      </p:sp>
      <p:sp>
        <p:nvSpPr>
          <p:cNvPr id="15" name="Metin 15"/>
          <p:cNvSpPr txBox="1"/>
          <p:nvPr/>
        </p:nvSpPr>
        <p:spPr>
          <a:xfrm>
            <a:off x="6807200" y="2913674"/>
            <a:ext cx="4307840" cy="531138"/>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Hiçbir kaynağa bakmadan bilgileri tahminle yazmak</a:t>
            </a:r>
          </a:p>
        </p:txBody>
      </p:sp>
      <p:sp>
        <p:nvSpPr>
          <p:cNvPr id="16" name="Şekil 16"/>
          <p:cNvSpPr/>
          <p:nvPr/>
        </p:nvSpPr>
        <p:spPr>
          <a:xfrm>
            <a:off x="6096000" y="3742333"/>
            <a:ext cx="5334000" cy="813991"/>
          </a:xfrm>
          <a:prstGeom prst="roundRect">
            <a:avLst>
              <a:gd name="adj" fmla="val 17162"/>
            </a:avLst>
          </a:prstGeom>
          <a:solidFill>
            <a:srgbClr val="FFFFFF"/>
          </a:solidFill>
          <a:ln w="12700">
            <a:solidFill>
              <a:srgbClr val="D5DEEB"/>
            </a:solidFill>
          </a:ln>
        </p:spPr>
        <p:txBody>
          <a:bodyPr rtlCol="0" anchor="ctr"/>
          <a:lstStyle/>
          <a:p>
            <a:pPr algn="ctr"/>
          </a:p>
        </p:txBody>
      </p:sp>
      <p:sp>
        <p:nvSpPr>
          <p:cNvPr id="17" name="Şekil 17"/>
          <p:cNvSpPr/>
          <p:nvPr/>
        </p:nvSpPr>
        <p:spPr>
          <a:xfrm>
            <a:off x="6248400" y="3939778"/>
            <a:ext cx="419100" cy="419100"/>
          </a:xfrm>
          <a:prstGeom prst="ellipse">
            <a:avLst/>
          </a:prstGeom>
          <a:solidFill>
            <a:srgbClr val="EEF3FA"/>
          </a:solidFill>
          <a:ln>
            <a:noFill/>
          </a:ln>
        </p:spPr>
        <p:txBody>
          <a:bodyPr rtlCol="0" anchor="ctr"/>
          <a:lstStyle/>
          <a:p>
            <a:pPr algn="ctr"/>
          </a:p>
        </p:txBody>
      </p:sp>
      <p:sp>
        <p:nvSpPr>
          <p:cNvPr id="18" name="Metin 18"/>
          <p:cNvSpPr txBox="1"/>
          <p:nvPr/>
        </p:nvSpPr>
        <p:spPr>
          <a:xfrm>
            <a:off x="6400800" y="4036298"/>
            <a:ext cx="155258"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C</a:t>
            </a:r>
          </a:p>
        </p:txBody>
      </p:sp>
      <p:sp>
        <p:nvSpPr>
          <p:cNvPr id="19" name="Metin 19"/>
          <p:cNvSpPr txBox="1"/>
          <p:nvPr/>
        </p:nvSpPr>
        <p:spPr>
          <a:xfrm>
            <a:off x="6807200" y="3829264"/>
            <a:ext cx="4307840" cy="531138"/>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Bilgileri resmî kurumun sitesiyle karşılaştırıp doğrulamak</a:t>
            </a:r>
          </a:p>
        </p:txBody>
      </p:sp>
      <p:sp>
        <p:nvSpPr>
          <p:cNvPr id="20" name="Şekil 20"/>
          <p:cNvSpPr/>
          <p:nvPr/>
        </p:nvSpPr>
        <p:spPr>
          <a:xfrm>
            <a:off x="6089650" y="3735983"/>
            <a:ext cx="5346700" cy="826691"/>
          </a:xfrm>
          <a:prstGeom prst="roundRect">
            <a:avLst>
              <a:gd name="adj" fmla="val 16898"/>
            </a:avLst>
          </a:prstGeom>
          <a:solidFill>
            <a:srgbClr val="0D7C7F">
              <a:alpha val="10000"/>
            </a:srgbClr>
          </a:solidFill>
          <a:ln w="25400">
            <a:solidFill>
              <a:srgbClr val="0D7C7F"/>
            </a:solidFill>
          </a:ln>
        </p:spPr>
        <p:txBody>
          <a:bodyPr rtlCol="0" anchor="ctr"/>
          <a:lstStyle/>
          <a:p>
            <a:pPr algn="ctr"/>
          </a:p>
        </p:txBody>
      </p:sp>
      <p:pic>
        <p:nvPicPr>
          <p:cNvPr id="21" name="Görsel 21" descr="086163c4a7a0.png"/>
          <p:cNvPicPr>
            <a:picLocks noChangeAspect="1"/>
          </p:cNvPicPr>
          <p:nvPr/>
        </p:nvPicPr>
        <p:blipFill>
          <a:blip r:embed="rId2"/>
          <a:stretch>
            <a:fillRect/>
          </a:stretch>
        </p:blipFill>
        <p:spPr>
          <a:xfrm>
            <a:off x="11010900" y="3996928"/>
            <a:ext cx="279400" cy="279400"/>
          </a:xfrm>
          <a:prstGeom prst="rect">
            <a:avLst/>
          </a:prstGeom>
        </p:spPr>
      </p:pic>
      <p:sp>
        <p:nvSpPr>
          <p:cNvPr id="22" name="Şekil 22"/>
          <p:cNvSpPr/>
          <p:nvPr/>
        </p:nvSpPr>
        <p:spPr>
          <a:xfrm>
            <a:off x="6096000" y="4657923"/>
            <a:ext cx="5334000" cy="813991"/>
          </a:xfrm>
          <a:prstGeom prst="roundRect">
            <a:avLst>
              <a:gd name="adj" fmla="val 17162"/>
            </a:avLst>
          </a:prstGeom>
          <a:solidFill>
            <a:srgbClr val="FFFFFF"/>
          </a:solidFill>
          <a:ln w="12700">
            <a:solidFill>
              <a:srgbClr val="D5DEEB"/>
            </a:solidFill>
          </a:ln>
        </p:spPr>
        <p:txBody>
          <a:bodyPr rtlCol="0" anchor="ctr"/>
          <a:lstStyle/>
          <a:p>
            <a:pPr algn="ctr"/>
          </a:p>
        </p:txBody>
      </p:sp>
      <p:sp>
        <p:nvSpPr>
          <p:cNvPr id="23" name="Şekil 23"/>
          <p:cNvSpPr/>
          <p:nvPr/>
        </p:nvSpPr>
        <p:spPr>
          <a:xfrm>
            <a:off x="6248400" y="4855369"/>
            <a:ext cx="419100" cy="419100"/>
          </a:xfrm>
          <a:prstGeom prst="ellipse">
            <a:avLst/>
          </a:prstGeom>
          <a:solidFill>
            <a:srgbClr val="EEF3FA"/>
          </a:solidFill>
          <a:ln>
            <a:noFill/>
          </a:ln>
        </p:spPr>
        <p:txBody>
          <a:bodyPr rtlCol="0" anchor="ctr"/>
          <a:lstStyle/>
          <a:p>
            <a:pPr algn="ctr"/>
          </a:p>
        </p:txBody>
      </p:sp>
      <p:sp>
        <p:nvSpPr>
          <p:cNvPr id="24" name="Metin 24"/>
          <p:cNvSpPr txBox="1"/>
          <p:nvPr/>
        </p:nvSpPr>
        <p:spPr>
          <a:xfrm>
            <a:off x="6389886" y="4951889"/>
            <a:ext cx="17763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D</a:t>
            </a:r>
          </a:p>
        </p:txBody>
      </p:sp>
      <p:sp>
        <p:nvSpPr>
          <p:cNvPr id="25" name="Metin 25"/>
          <p:cNvSpPr txBox="1"/>
          <p:nvPr/>
        </p:nvSpPr>
        <p:spPr>
          <a:xfrm>
            <a:off x="6807200" y="4744855"/>
            <a:ext cx="4307840" cy="531138"/>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Daha kısa olduğu için birinci kaynağı tercih etmek</a:t>
            </a:r>
          </a:p>
        </p:txBody>
      </p:sp>
      <p:grpSp>
        <p:nvGrpSpPr>
          <p:cNvPr id="26" name="Adım 1 grubu"/>
          <p:cNvGrpSpPr/>
          <p:nvPr/>
        </p:nvGrpSpPr>
        <p:grpSpPr>
          <a:xfrm>
            <a:off x="762000" y="5598914"/>
            <a:ext cx="10668000" cy="530523"/>
            <a:chOff x="762000" y="5598914"/>
            <a:chExt cx="10668000" cy="530523"/>
          </a:xfrm>
        </p:grpSpPr>
        <p:sp>
          <p:nvSpPr>
            <p:cNvPr id="27" name="Şekil 27"/>
            <p:cNvSpPr/>
            <p:nvPr/>
          </p:nvSpPr>
          <p:spPr>
            <a:xfrm>
              <a:off x="762000" y="5598914"/>
              <a:ext cx="10668000" cy="530523"/>
            </a:xfrm>
            <a:prstGeom prst="roundRect">
              <a:avLst>
                <a:gd name="adj" fmla="val 23938"/>
              </a:avLst>
            </a:prstGeom>
            <a:solidFill>
              <a:srgbClr val="DCF0EF"/>
            </a:solidFill>
            <a:ln>
              <a:noFill/>
            </a:ln>
          </p:spPr>
          <p:txBody>
            <a:bodyPr rtlCol="0" anchor="ctr"/>
            <a:lstStyle/>
            <a:p>
              <a:pPr algn="ctr"/>
            </a:p>
          </p:txBody>
        </p:sp>
        <p:pic>
          <p:nvPicPr>
            <p:cNvPr id="28" name="Görsel 28" descr="0fc29587edfb.png"/>
            <p:cNvPicPr>
              <a:picLocks noChangeAspect="1"/>
            </p:cNvPicPr>
            <p:nvPr/>
          </p:nvPicPr>
          <p:blipFill>
            <a:blip r:embed="rId3"/>
            <a:stretch>
              <a:fillRect/>
            </a:stretch>
          </p:blipFill>
          <p:spPr>
            <a:xfrm>
              <a:off x="939800" y="5725914"/>
              <a:ext cx="241300" cy="241300"/>
            </a:xfrm>
            <a:prstGeom prst="rect">
              <a:avLst/>
            </a:prstGeom>
          </p:spPr>
        </p:pic>
        <p:sp>
          <p:nvSpPr>
            <p:cNvPr id="29" name="Metin 29"/>
            <p:cNvSpPr txBox="1"/>
            <p:nvPr/>
          </p:nvSpPr>
          <p:spPr>
            <a:xfrm>
              <a:off x="1295400" y="5681997"/>
              <a:ext cx="9330866" cy="276606"/>
            </a:xfrm>
            <a:prstGeom prst="rect">
              <a:avLst/>
            </a:prstGeom>
            <a:noFill/>
          </p:spPr>
          <p:txBody>
            <a:bodyPr wrap="square" lIns="0" rIns="0" tIns="0" bIns="0" anchor="t">
              <a:noAutofit/>
            </a:bodyPr>
            <a:lstStyle/>
            <a:p>
              <a:pPr algn="l">
                <a:lnSpc>
                  <a:spcPts val="2178"/>
                </a:lnSpc>
              </a:pPr>
              <a:r>
                <a:rPr sz="1650" b="1" i="0" lang="tr-TR" kern="100">
                  <a:solidFill>
                    <a:srgbClr val="0D7C7F"/>
                  </a:solidFill>
                  <a:latin typeface="Calibri"/>
                </a:rPr>
                <a:t>Cevap C. </a:t>
              </a:r>
              <a:r>
                <a:rPr sz="1650" b="0" i="0" lang="tr-TR" kern="100">
                  <a:solidFill>
                    <a:srgbClr val="1F2A4A"/>
                  </a:solidFill>
                  <a:latin typeface="Calibri"/>
                </a:rPr>
                <a:t>Güvenilir bir kaynağın yazarı ve tarihi bellidir. Bilgiler böyle bir kaynakla karşılaştırılarak doğrulanır.</a:t>
              </a:r>
            </a:p>
          </p:txBody>
        </p:sp>
      </p:grpSp>
      <p:sp>
        <p:nvSpPr>
          <p:cNvPr id="30" name="Metin 30"/>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1" name="Metin 31"/>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60</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450"/>
                                        <p:tgtEl>
                                          <p:spTgt spid="20"/>
                                        </p:tgtEl>
                                      </p:cBhvr>
                                    </p:animEffect>
                                  </p:childTnLst>
                                </p:cTn>
                              </p:par>
                              <p:par>
                                <p:cTn id="8" presetID="10" presetClass="entr" presetSubtype="0" fill="hold" grpId="0" nodeType="withEffect">
                                  <p:stCondLst>
                                    <p:cond delay="9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450"/>
                                        <p:tgtEl>
                                          <p:spTgt spid="21"/>
                                        </p:tgtEl>
                                      </p:cBhvr>
                                    </p:animEffect>
                                  </p:childTnLst>
                                </p:cTn>
                              </p:par>
                              <p:par>
                                <p:cTn id="11" presetID="42" presetClass="entr" presetSubtype="0" fill="hold" grpId="0" nodeType="withEffect">
                                  <p:stCondLst>
                                    <p:cond delay="18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50"/>
                                        <p:tgtEl>
                                          <p:spTgt spid="26"/>
                                        </p:tgtEl>
                                      </p:cBhvr>
                                    </p:animEffect>
                                    <p:anim calcmode="lin" valueType="num">
                                      <p:cBhvr>
                                        <p:cTn id="14" dur="550" fill="hold"/>
                                        <p:tgtEl>
                                          <p:spTgt spid="26"/>
                                        </p:tgtEl>
                                        <p:attrNameLst>
                                          <p:attrName>ppt_x</p:attrName>
                                        </p:attrNameLst>
                                      </p:cBhvr>
                                      <p:tavLst>
                                        <p:tav tm="0">
                                          <p:val>
                                            <p:strVal val="#ppt_x"/>
                                          </p:val>
                                        </p:tav>
                                        <p:tav tm="100000">
                                          <p:val>
                                            <p:strVal val="#ppt_x"/>
                                          </p:val>
                                        </p:tav>
                                      </p:tavLst>
                                    </p:anim>
                                    <p:anim calcmode="lin" valueType="num">
                                      <p:cBhvr>
                                        <p:cTn id="15" dur="550" decel="100000" fill="hold"/>
                                        <p:tgtEl>
                                          <p:spTgt spid="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1.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Şekil 2"/>
          <p:cNvSpPr/>
          <p:nvPr/>
        </p:nvSpPr>
        <p:spPr>
          <a:xfrm>
            <a:off x="762000" y="521295"/>
            <a:ext cx="444500" cy="444500"/>
          </a:xfrm>
          <a:prstGeom prst="star8">
            <a:avLst/>
          </a:prstGeom>
          <a:solidFill>
            <a:srgbClr val="0D7C7F"/>
          </a:solidFill>
          <a:ln>
            <a:noFill/>
          </a:ln>
        </p:spPr>
        <p:txBody>
          <a:bodyPr rtlCol="0" anchor="ctr"/>
          <a:lstStyle/>
          <a:p>
            <a:pPr algn="ctr"/>
          </a:p>
        </p:txBody>
      </p:sp>
      <p:sp>
        <p:nvSpPr>
          <p:cNvPr id="3" name="Metin 3"/>
          <p:cNvSpPr txBox="1"/>
          <p:nvPr/>
        </p:nvSpPr>
        <p:spPr>
          <a:xfrm>
            <a:off x="927795" y="662265"/>
            <a:ext cx="153732" cy="206375"/>
          </a:xfrm>
          <a:prstGeom prst="rect">
            <a:avLst/>
          </a:prstGeom>
          <a:noFill/>
        </p:spPr>
        <p:txBody>
          <a:bodyPr wrap="square" lIns="0" rIns="0" tIns="0" bIns="0" anchor="t">
            <a:noAutofit/>
          </a:bodyPr>
          <a:lstStyle/>
          <a:p>
            <a:pPr algn="l">
              <a:lnSpc>
                <a:spcPts val="1500"/>
              </a:lnSpc>
            </a:pPr>
            <a:r>
              <a:rPr sz="1500" b="1" i="0" lang="tr-TR" kern="100">
                <a:solidFill>
                  <a:srgbClr val="FFFFFF"/>
                </a:solidFill>
                <a:latin typeface="Cambria"/>
              </a:rPr>
              <a:t>5</a:t>
            </a:r>
          </a:p>
        </p:txBody>
      </p:sp>
      <p:sp>
        <p:nvSpPr>
          <p:cNvPr id="4" name="Metin 4"/>
          <p:cNvSpPr txBox="1"/>
          <p:nvPr/>
        </p:nvSpPr>
        <p:spPr>
          <a:xfrm>
            <a:off x="1333500" y="473964"/>
            <a:ext cx="1384293"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ÇÖZ BAKALIM</a:t>
            </a:r>
          </a:p>
        </p:txBody>
      </p:sp>
      <p:sp>
        <p:nvSpPr>
          <p:cNvPr id="5" name="Metin 5"/>
          <p:cNvSpPr txBox="1"/>
          <p:nvPr/>
        </p:nvSpPr>
        <p:spPr>
          <a:xfrm>
            <a:off x="1333500" y="677378"/>
            <a:ext cx="1384293" cy="332105"/>
          </a:xfrm>
          <a:prstGeom prst="rect">
            <a:avLst/>
          </a:prstGeom>
          <a:noFill/>
        </p:spPr>
        <p:txBody>
          <a:bodyPr wrap="square" lIns="0" rIns="0" tIns="0" bIns="0" anchor="t">
            <a:noAutofit/>
          </a:bodyPr>
          <a:lstStyle/>
          <a:p>
            <a:pPr algn="l">
              <a:lnSpc>
                <a:spcPts val="2530"/>
              </a:lnSpc>
            </a:pPr>
            <a:r>
              <a:rPr sz="2300" b="1" i="0" lang="tr-TR" kern="100">
                <a:solidFill>
                  <a:srgbClr val="14234B"/>
                </a:solidFill>
                <a:latin typeface="Cambria"/>
              </a:rPr>
              <a:t>Soru 5 / 6</a:t>
            </a:r>
          </a:p>
        </p:txBody>
      </p:sp>
      <p:sp>
        <p:nvSpPr>
          <p:cNvPr id="6" name="Metin 6"/>
          <p:cNvSpPr txBox="1"/>
          <p:nvPr/>
        </p:nvSpPr>
        <p:spPr>
          <a:xfrm>
            <a:off x="762000" y="1085948"/>
            <a:ext cx="10712450" cy="416052"/>
          </a:xfrm>
          <a:prstGeom prst="rect">
            <a:avLst/>
          </a:prstGeom>
          <a:noFill/>
        </p:spPr>
        <p:txBody>
          <a:bodyPr wrap="square" lIns="0" rIns="0" tIns="0" bIns="0" anchor="t">
            <a:noAutofit/>
          </a:bodyPr>
          <a:lstStyle/>
          <a:p>
            <a:pPr algn="l">
              <a:lnSpc>
                <a:spcPts val="3276"/>
              </a:lnSpc>
            </a:pPr>
            <a:r>
              <a:rPr sz="2600" b="1" i="0" lang="tr-TR" kern="100">
                <a:solidFill>
                  <a:srgbClr val="14234B"/>
                </a:solidFill>
                <a:latin typeface="Calibri"/>
              </a:rPr>
              <a:t>Aşağıdaki komşularımızdan hangisiyle </a:t>
            </a:r>
            <a:r>
              <a:rPr sz="2600" b="1" i="0" u="sng" lang="tr-TR" kern="100">
                <a:solidFill>
                  <a:srgbClr val="14234B"/>
                </a:solidFill>
                <a:latin typeface="Calibri"/>
              </a:rPr>
              <a:t>deniz sınırımız da</a:t>
            </a:r>
            <a:r>
              <a:rPr sz="2600" b="1" i="0" lang="tr-TR" kern="100">
                <a:solidFill>
                  <a:srgbClr val="14234B"/>
                </a:solidFill>
                <a:latin typeface="Calibri"/>
              </a:rPr>
              <a:t> vardır?</a:t>
            </a:r>
          </a:p>
        </p:txBody>
      </p:sp>
      <p:sp>
        <p:nvSpPr>
          <p:cNvPr id="7" name="Şekil 7"/>
          <p:cNvSpPr/>
          <p:nvPr/>
        </p:nvSpPr>
        <p:spPr>
          <a:xfrm>
            <a:off x="762000" y="16872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8" name="Şekil 8"/>
          <p:cNvSpPr/>
          <p:nvPr/>
        </p:nvSpPr>
        <p:spPr>
          <a:xfrm>
            <a:off x="914400" y="1814215"/>
            <a:ext cx="419100" cy="419100"/>
          </a:xfrm>
          <a:prstGeom prst="ellipse">
            <a:avLst/>
          </a:prstGeom>
          <a:solidFill>
            <a:srgbClr val="EEF3FA"/>
          </a:solidFill>
          <a:ln>
            <a:noFill/>
          </a:ln>
        </p:spPr>
        <p:txBody>
          <a:bodyPr rtlCol="0" anchor="ctr"/>
          <a:lstStyle/>
          <a:p>
            <a:pPr algn="ctr"/>
          </a:p>
        </p:txBody>
      </p:sp>
      <p:sp>
        <p:nvSpPr>
          <p:cNvPr id="9" name="Metin 9"/>
          <p:cNvSpPr txBox="1"/>
          <p:nvPr/>
        </p:nvSpPr>
        <p:spPr>
          <a:xfrm>
            <a:off x="1058466" y="1910735"/>
            <a:ext cx="17224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A</a:t>
            </a:r>
          </a:p>
        </p:txBody>
      </p:sp>
      <p:sp>
        <p:nvSpPr>
          <p:cNvPr id="10" name="Metin 10"/>
          <p:cNvSpPr txBox="1"/>
          <p:nvPr/>
        </p:nvSpPr>
        <p:spPr>
          <a:xfrm>
            <a:off x="1473200" y="1806181"/>
            <a:ext cx="1322256"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Ermenistan</a:t>
            </a:r>
          </a:p>
        </p:txBody>
      </p:sp>
      <p:sp>
        <p:nvSpPr>
          <p:cNvPr id="11" name="Şekil 11"/>
          <p:cNvSpPr/>
          <p:nvPr/>
        </p:nvSpPr>
        <p:spPr>
          <a:xfrm>
            <a:off x="6184900" y="16872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12" name="Şekil 12"/>
          <p:cNvSpPr/>
          <p:nvPr/>
        </p:nvSpPr>
        <p:spPr>
          <a:xfrm>
            <a:off x="6337300" y="1814215"/>
            <a:ext cx="419100" cy="419100"/>
          </a:xfrm>
          <a:prstGeom prst="ellipse">
            <a:avLst/>
          </a:prstGeom>
          <a:solidFill>
            <a:srgbClr val="EEF3FA"/>
          </a:solidFill>
          <a:ln>
            <a:noFill/>
          </a:ln>
        </p:spPr>
        <p:txBody>
          <a:bodyPr rtlCol="0" anchor="ctr"/>
          <a:lstStyle/>
          <a:p>
            <a:pPr algn="ctr"/>
          </a:p>
        </p:txBody>
      </p:sp>
      <p:sp>
        <p:nvSpPr>
          <p:cNvPr id="13" name="Metin 13"/>
          <p:cNvSpPr txBox="1"/>
          <p:nvPr/>
        </p:nvSpPr>
        <p:spPr>
          <a:xfrm>
            <a:off x="6486327" y="1910735"/>
            <a:ext cx="162173"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B</a:t>
            </a:r>
          </a:p>
        </p:txBody>
      </p:sp>
      <p:sp>
        <p:nvSpPr>
          <p:cNvPr id="14" name="Metin 14"/>
          <p:cNvSpPr txBox="1"/>
          <p:nvPr/>
        </p:nvSpPr>
        <p:spPr>
          <a:xfrm>
            <a:off x="6896100" y="1806181"/>
            <a:ext cx="1113569"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Gürcistan</a:t>
            </a:r>
          </a:p>
        </p:txBody>
      </p:sp>
      <p:sp>
        <p:nvSpPr>
          <p:cNvPr id="15" name="Şekil 15"/>
          <p:cNvSpPr/>
          <p:nvPr/>
        </p:nvSpPr>
        <p:spPr>
          <a:xfrm>
            <a:off x="6178550" y="1680865"/>
            <a:ext cx="5257800" cy="685800"/>
          </a:xfrm>
          <a:prstGeom prst="roundRect">
            <a:avLst>
              <a:gd name="adj" fmla="val 20370"/>
            </a:avLst>
          </a:prstGeom>
          <a:solidFill>
            <a:srgbClr val="0D7C7F">
              <a:alpha val="10000"/>
            </a:srgbClr>
          </a:solidFill>
          <a:ln w="25400">
            <a:solidFill>
              <a:srgbClr val="0D7C7F"/>
            </a:solidFill>
          </a:ln>
        </p:spPr>
        <p:txBody>
          <a:bodyPr rtlCol="0" anchor="ctr"/>
          <a:lstStyle/>
          <a:p>
            <a:pPr algn="ctr"/>
          </a:p>
        </p:txBody>
      </p:sp>
      <p:pic>
        <p:nvPicPr>
          <p:cNvPr id="16" name="Görsel 16" descr="086163c4a7a0.png"/>
          <p:cNvPicPr>
            <a:picLocks noChangeAspect="1"/>
          </p:cNvPicPr>
          <p:nvPr/>
        </p:nvPicPr>
        <p:blipFill>
          <a:blip r:embed="rId2"/>
          <a:stretch>
            <a:fillRect/>
          </a:stretch>
        </p:blipFill>
        <p:spPr>
          <a:xfrm>
            <a:off x="11010900" y="1871365"/>
            <a:ext cx="279400" cy="279400"/>
          </a:xfrm>
          <a:prstGeom prst="rect">
            <a:avLst/>
          </a:prstGeom>
        </p:spPr>
      </p:pic>
      <p:sp>
        <p:nvSpPr>
          <p:cNvPr id="17" name="Şekil 17"/>
          <p:cNvSpPr/>
          <p:nvPr/>
        </p:nvSpPr>
        <p:spPr>
          <a:xfrm>
            <a:off x="762000" y="25000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18" name="Şekil 18"/>
          <p:cNvSpPr/>
          <p:nvPr/>
        </p:nvSpPr>
        <p:spPr>
          <a:xfrm>
            <a:off x="914400" y="2627015"/>
            <a:ext cx="419100" cy="419100"/>
          </a:xfrm>
          <a:prstGeom prst="ellipse">
            <a:avLst/>
          </a:prstGeom>
          <a:solidFill>
            <a:srgbClr val="EEF3FA"/>
          </a:solidFill>
          <a:ln>
            <a:noFill/>
          </a:ln>
        </p:spPr>
        <p:txBody>
          <a:bodyPr rtlCol="0" anchor="ctr"/>
          <a:lstStyle/>
          <a:p>
            <a:pPr algn="ctr"/>
          </a:p>
        </p:txBody>
      </p:sp>
      <p:sp>
        <p:nvSpPr>
          <p:cNvPr id="19" name="Metin 19"/>
          <p:cNvSpPr txBox="1"/>
          <p:nvPr/>
        </p:nvSpPr>
        <p:spPr>
          <a:xfrm>
            <a:off x="1066800" y="2723535"/>
            <a:ext cx="155258"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C</a:t>
            </a:r>
          </a:p>
        </p:txBody>
      </p:sp>
      <p:sp>
        <p:nvSpPr>
          <p:cNvPr id="20" name="Metin 20"/>
          <p:cNvSpPr txBox="1"/>
          <p:nvPr/>
        </p:nvSpPr>
        <p:spPr>
          <a:xfrm>
            <a:off x="1473200" y="2618981"/>
            <a:ext cx="468389"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Irak</a:t>
            </a:r>
          </a:p>
        </p:txBody>
      </p:sp>
      <p:sp>
        <p:nvSpPr>
          <p:cNvPr id="21" name="Şekil 21"/>
          <p:cNvSpPr/>
          <p:nvPr/>
        </p:nvSpPr>
        <p:spPr>
          <a:xfrm>
            <a:off x="6184900" y="2500015"/>
            <a:ext cx="52451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22" name="Şekil 22"/>
          <p:cNvSpPr/>
          <p:nvPr/>
        </p:nvSpPr>
        <p:spPr>
          <a:xfrm>
            <a:off x="6337300" y="2627015"/>
            <a:ext cx="419100" cy="419100"/>
          </a:xfrm>
          <a:prstGeom prst="ellipse">
            <a:avLst/>
          </a:prstGeom>
          <a:solidFill>
            <a:srgbClr val="EEF3FA"/>
          </a:solidFill>
          <a:ln>
            <a:noFill/>
          </a:ln>
        </p:spPr>
        <p:txBody>
          <a:bodyPr rtlCol="0" anchor="ctr"/>
          <a:lstStyle/>
          <a:p>
            <a:pPr algn="ctr"/>
          </a:p>
        </p:txBody>
      </p:sp>
      <p:sp>
        <p:nvSpPr>
          <p:cNvPr id="23" name="Metin 23"/>
          <p:cNvSpPr txBox="1"/>
          <p:nvPr/>
        </p:nvSpPr>
        <p:spPr>
          <a:xfrm>
            <a:off x="6478786" y="2723535"/>
            <a:ext cx="17763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D</a:t>
            </a:r>
          </a:p>
        </p:txBody>
      </p:sp>
      <p:sp>
        <p:nvSpPr>
          <p:cNvPr id="24" name="Metin 24"/>
          <p:cNvSpPr txBox="1"/>
          <p:nvPr/>
        </p:nvSpPr>
        <p:spPr>
          <a:xfrm>
            <a:off x="6896100" y="2618981"/>
            <a:ext cx="483848" cy="336042"/>
          </a:xfrm>
          <a:prstGeom prst="rect">
            <a:avLst/>
          </a:prstGeom>
          <a:noFill/>
        </p:spPr>
        <p:txBody>
          <a:bodyPr wrap="square" lIns="0" rIns="0" tIns="0" bIns="0" anchor="t">
            <a:noAutofit/>
          </a:bodyPr>
          <a:lstStyle/>
          <a:p>
            <a:pPr algn="l">
              <a:lnSpc>
                <a:spcPts val="2646"/>
              </a:lnSpc>
            </a:pPr>
            <a:r>
              <a:rPr sz="2100" b="1" i="0" lang="tr-TR" kern="100">
                <a:solidFill>
                  <a:srgbClr val="1F2A4A"/>
                </a:solidFill>
                <a:latin typeface="Calibri"/>
              </a:rPr>
              <a:t>İran</a:t>
            </a:r>
          </a:p>
        </p:txBody>
      </p:sp>
      <p:grpSp>
        <p:nvGrpSpPr>
          <p:cNvPr id="25" name="Adım 1 grubu"/>
          <p:cNvGrpSpPr/>
          <p:nvPr/>
        </p:nvGrpSpPr>
        <p:grpSpPr>
          <a:xfrm>
            <a:off x="762000" y="3300115"/>
            <a:ext cx="10668000" cy="530523"/>
            <a:chOff x="762000" y="3300115"/>
            <a:chExt cx="10668000" cy="530523"/>
          </a:xfrm>
        </p:grpSpPr>
        <p:sp>
          <p:nvSpPr>
            <p:cNvPr id="26" name="Şekil 26"/>
            <p:cNvSpPr/>
            <p:nvPr/>
          </p:nvSpPr>
          <p:spPr>
            <a:xfrm>
              <a:off x="762000" y="3300115"/>
              <a:ext cx="10668000" cy="530523"/>
            </a:xfrm>
            <a:prstGeom prst="roundRect">
              <a:avLst>
                <a:gd name="adj" fmla="val 23938"/>
              </a:avLst>
            </a:prstGeom>
            <a:solidFill>
              <a:srgbClr val="DCF0EF"/>
            </a:solidFill>
            <a:ln>
              <a:noFill/>
            </a:ln>
          </p:spPr>
          <p:txBody>
            <a:bodyPr rtlCol="0" anchor="ctr"/>
            <a:lstStyle/>
            <a:p>
              <a:pPr algn="ctr"/>
            </a:p>
          </p:txBody>
        </p:sp>
        <p:pic>
          <p:nvPicPr>
            <p:cNvPr id="27" name="Görsel 27" descr="0fc29587edfb.png"/>
            <p:cNvPicPr>
              <a:picLocks noChangeAspect="1"/>
            </p:cNvPicPr>
            <p:nvPr/>
          </p:nvPicPr>
          <p:blipFill>
            <a:blip r:embed="rId3"/>
            <a:stretch>
              <a:fillRect/>
            </a:stretch>
          </p:blipFill>
          <p:spPr>
            <a:xfrm>
              <a:off x="939800" y="3427115"/>
              <a:ext cx="241300" cy="241300"/>
            </a:xfrm>
            <a:prstGeom prst="rect">
              <a:avLst/>
            </a:prstGeom>
          </p:spPr>
        </p:pic>
        <p:sp>
          <p:nvSpPr>
            <p:cNvPr id="28" name="Metin 28"/>
            <p:cNvSpPr txBox="1"/>
            <p:nvPr/>
          </p:nvSpPr>
          <p:spPr>
            <a:xfrm>
              <a:off x="1295400" y="3383198"/>
              <a:ext cx="9955096" cy="276606"/>
            </a:xfrm>
            <a:prstGeom prst="rect">
              <a:avLst/>
            </a:prstGeom>
            <a:noFill/>
          </p:spPr>
          <p:txBody>
            <a:bodyPr wrap="square" lIns="0" rIns="0" tIns="0" bIns="0" anchor="t">
              <a:noAutofit/>
            </a:bodyPr>
            <a:lstStyle/>
            <a:p>
              <a:pPr algn="l">
                <a:lnSpc>
                  <a:spcPts val="2178"/>
                </a:lnSpc>
              </a:pPr>
              <a:r>
                <a:rPr sz="1650" b="1" i="0" lang="tr-TR" kern="100">
                  <a:solidFill>
                    <a:srgbClr val="0D7C7F"/>
                  </a:solidFill>
                  <a:latin typeface="Calibri"/>
                </a:rPr>
                <a:t>Cevap B. </a:t>
              </a:r>
              <a:r>
                <a:rPr sz="1650" b="0" i="0" lang="tr-TR" kern="100">
                  <a:solidFill>
                    <a:srgbClr val="1F2A4A"/>
                  </a:solidFill>
                  <a:latin typeface="Calibri"/>
                </a:rPr>
                <a:t>Gürcistan’la Karadeniz’de de komşuyuz. Diğer seçeneklerdeki komşularla aramızda yalnızca kara sınırı var.</a:t>
              </a:r>
            </a:p>
          </p:txBody>
        </p:sp>
      </p:grpSp>
      <p:sp>
        <p:nvSpPr>
          <p:cNvPr id="29" name="Metin 29"/>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0" name="Metin 30"/>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61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50"/>
                                        <p:tgtEl>
                                          <p:spTgt spid="15"/>
                                        </p:tgtEl>
                                      </p:cBhvr>
                                    </p:animEffect>
                                  </p:childTnLst>
                                </p:cTn>
                              </p:par>
                              <p:par>
                                <p:cTn id="8" presetID="10" presetClass="entr" presetSubtype="0" fill="hold" grpId="0" nodeType="withEffect">
                                  <p:stCondLst>
                                    <p:cond delay="9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450"/>
                                        <p:tgtEl>
                                          <p:spTgt spid="16"/>
                                        </p:tgtEl>
                                      </p:cBhvr>
                                    </p:animEffect>
                                  </p:childTnLst>
                                </p:cTn>
                              </p:par>
                              <p:par>
                                <p:cTn id="11" presetID="42" presetClass="entr" presetSubtype="0" fill="hold" grpId="0" nodeType="withEffect">
                                  <p:stCondLst>
                                    <p:cond delay="18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50"/>
                                        <p:tgtEl>
                                          <p:spTgt spid="25"/>
                                        </p:tgtEl>
                                      </p:cBhvr>
                                    </p:animEffect>
                                    <p:anim calcmode="lin" valueType="num">
                                      <p:cBhvr>
                                        <p:cTn id="14" dur="550" fill="hold"/>
                                        <p:tgtEl>
                                          <p:spTgt spid="25"/>
                                        </p:tgtEl>
                                        <p:attrNameLst>
                                          <p:attrName>ppt_x</p:attrName>
                                        </p:attrNameLst>
                                      </p:cBhvr>
                                      <p:tavLst>
                                        <p:tav tm="0">
                                          <p:val>
                                            <p:strVal val="#ppt_x"/>
                                          </p:val>
                                        </p:tav>
                                        <p:tav tm="100000">
                                          <p:val>
                                            <p:strVal val="#ppt_x"/>
                                          </p:val>
                                        </p:tav>
                                      </p:tavLst>
                                    </p:anim>
                                    <p:anim calcmode="lin" valueType="num">
                                      <p:cBhvr>
                                        <p:cTn id="15" dur="550" decel="100000" fill="hold"/>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2.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Şekil 2"/>
          <p:cNvSpPr/>
          <p:nvPr/>
        </p:nvSpPr>
        <p:spPr>
          <a:xfrm>
            <a:off x="762000" y="521295"/>
            <a:ext cx="444500" cy="444500"/>
          </a:xfrm>
          <a:prstGeom prst="star8">
            <a:avLst/>
          </a:prstGeom>
          <a:solidFill>
            <a:srgbClr val="0D7C7F"/>
          </a:solidFill>
          <a:ln>
            <a:noFill/>
          </a:ln>
        </p:spPr>
        <p:txBody>
          <a:bodyPr rtlCol="0" anchor="ctr"/>
          <a:lstStyle/>
          <a:p>
            <a:pPr algn="ctr"/>
          </a:p>
        </p:txBody>
      </p:sp>
      <p:sp>
        <p:nvSpPr>
          <p:cNvPr id="3" name="Metin 3"/>
          <p:cNvSpPr txBox="1"/>
          <p:nvPr/>
        </p:nvSpPr>
        <p:spPr>
          <a:xfrm>
            <a:off x="927795" y="662265"/>
            <a:ext cx="153732" cy="206375"/>
          </a:xfrm>
          <a:prstGeom prst="rect">
            <a:avLst/>
          </a:prstGeom>
          <a:noFill/>
        </p:spPr>
        <p:txBody>
          <a:bodyPr wrap="square" lIns="0" rIns="0" tIns="0" bIns="0" anchor="t">
            <a:noAutofit/>
          </a:bodyPr>
          <a:lstStyle/>
          <a:p>
            <a:pPr algn="l">
              <a:lnSpc>
                <a:spcPts val="1500"/>
              </a:lnSpc>
            </a:pPr>
            <a:r>
              <a:rPr sz="1500" b="1" i="0" lang="tr-TR" kern="100">
                <a:solidFill>
                  <a:srgbClr val="FFFFFF"/>
                </a:solidFill>
                <a:latin typeface="Cambria"/>
              </a:rPr>
              <a:t>6</a:t>
            </a:r>
          </a:p>
        </p:txBody>
      </p:sp>
      <p:sp>
        <p:nvSpPr>
          <p:cNvPr id="4" name="Metin 4"/>
          <p:cNvSpPr txBox="1"/>
          <p:nvPr/>
        </p:nvSpPr>
        <p:spPr>
          <a:xfrm>
            <a:off x="1333500" y="473964"/>
            <a:ext cx="1384293"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ÇÖZ BAKALIM</a:t>
            </a:r>
          </a:p>
        </p:txBody>
      </p:sp>
      <p:sp>
        <p:nvSpPr>
          <p:cNvPr id="5" name="Metin 5"/>
          <p:cNvSpPr txBox="1"/>
          <p:nvPr/>
        </p:nvSpPr>
        <p:spPr>
          <a:xfrm>
            <a:off x="1333500" y="677378"/>
            <a:ext cx="1384293" cy="332105"/>
          </a:xfrm>
          <a:prstGeom prst="rect">
            <a:avLst/>
          </a:prstGeom>
          <a:noFill/>
        </p:spPr>
        <p:txBody>
          <a:bodyPr wrap="square" lIns="0" rIns="0" tIns="0" bIns="0" anchor="t">
            <a:noAutofit/>
          </a:bodyPr>
          <a:lstStyle/>
          <a:p>
            <a:pPr algn="l">
              <a:lnSpc>
                <a:spcPts val="2530"/>
              </a:lnSpc>
            </a:pPr>
            <a:r>
              <a:rPr sz="2300" b="1" i="0" lang="tr-TR" kern="100">
                <a:solidFill>
                  <a:srgbClr val="14234B"/>
                </a:solidFill>
                <a:latin typeface="Cambria"/>
              </a:rPr>
              <a:t>Soru 6 / 6</a:t>
            </a:r>
          </a:p>
        </p:txBody>
      </p:sp>
      <p:sp>
        <p:nvSpPr>
          <p:cNvPr id="6" name="Metin 6"/>
          <p:cNvSpPr txBox="1"/>
          <p:nvPr/>
        </p:nvSpPr>
        <p:spPr>
          <a:xfrm>
            <a:off x="762000" y="1089860"/>
            <a:ext cx="5245100" cy="891453"/>
          </a:xfrm>
          <a:prstGeom prst="rect">
            <a:avLst/>
          </a:prstGeom>
          <a:noFill/>
        </p:spPr>
        <p:txBody>
          <a:bodyPr wrap="square" lIns="0" rIns="0" tIns="0" bIns="0" anchor="t">
            <a:noAutofit/>
          </a:bodyPr>
          <a:lstStyle/>
          <a:p>
            <a:pPr algn="l">
              <a:lnSpc>
                <a:spcPts val="2448"/>
              </a:lnSpc>
            </a:pPr>
            <a:r>
              <a:rPr sz="1800" b="0" i="0" lang="tr-TR" kern="100">
                <a:solidFill>
                  <a:srgbClr val="1F2A4A"/>
                </a:solidFill>
                <a:latin typeface="Calibri"/>
              </a:rPr>
              <a:t>1999’da önce Türkiye’de, sonra Yunanistan’da büyük depremler oldu. İki ülkenin kurtarma ekipleri birbirinin yardımına koştu.</a:t>
            </a:r>
          </a:p>
        </p:txBody>
      </p:sp>
      <p:sp>
        <p:nvSpPr>
          <p:cNvPr id="7" name="Metin 7"/>
          <p:cNvSpPr txBox="1"/>
          <p:nvPr/>
        </p:nvSpPr>
        <p:spPr>
          <a:xfrm>
            <a:off x="6096000" y="1101392"/>
            <a:ext cx="5505450" cy="320040"/>
          </a:xfrm>
          <a:prstGeom prst="rect">
            <a:avLst/>
          </a:prstGeom>
          <a:noFill/>
        </p:spPr>
        <p:txBody>
          <a:bodyPr wrap="square" lIns="0" rIns="0" tIns="0" bIns="0" anchor="t">
            <a:noAutofit/>
          </a:bodyPr>
          <a:lstStyle/>
          <a:p>
            <a:pPr algn="l">
              <a:lnSpc>
                <a:spcPts val="2520"/>
              </a:lnSpc>
            </a:pPr>
            <a:r>
              <a:rPr sz="2000" b="1" i="0" lang="tr-TR" kern="100">
                <a:solidFill>
                  <a:srgbClr val="14234B"/>
                </a:solidFill>
                <a:latin typeface="Calibri"/>
              </a:rPr>
              <a:t>Bu olay aşağıdakilerden hangisine </a:t>
            </a:r>
            <a:r>
              <a:rPr sz="2000" b="1" i="0" u="sng" lang="tr-TR" kern="100">
                <a:solidFill>
                  <a:srgbClr val="14234B"/>
                </a:solidFill>
                <a:latin typeface="Calibri"/>
              </a:rPr>
              <a:t>örnektir</a:t>
            </a:r>
            <a:r>
              <a:rPr sz="2000" b="1" i="0" lang="tr-TR" kern="100">
                <a:solidFill>
                  <a:srgbClr val="14234B"/>
                </a:solidFill>
                <a:latin typeface="Calibri"/>
              </a:rPr>
              <a:t>?</a:t>
            </a:r>
          </a:p>
        </p:txBody>
      </p:sp>
      <p:sp>
        <p:nvSpPr>
          <p:cNvPr id="8" name="Şekil 8"/>
          <p:cNvSpPr/>
          <p:nvPr/>
        </p:nvSpPr>
        <p:spPr>
          <a:xfrm>
            <a:off x="6096000" y="1591171"/>
            <a:ext cx="53340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9" name="Şekil 9"/>
          <p:cNvSpPr/>
          <p:nvPr/>
        </p:nvSpPr>
        <p:spPr>
          <a:xfrm>
            <a:off x="6248400" y="1718171"/>
            <a:ext cx="419100" cy="419100"/>
          </a:xfrm>
          <a:prstGeom prst="ellipse">
            <a:avLst/>
          </a:prstGeom>
          <a:solidFill>
            <a:srgbClr val="EEF3FA"/>
          </a:solidFill>
          <a:ln>
            <a:noFill/>
          </a:ln>
        </p:spPr>
        <p:txBody>
          <a:bodyPr rtlCol="0" anchor="ctr"/>
          <a:lstStyle/>
          <a:p>
            <a:pPr algn="ctr"/>
          </a:p>
        </p:txBody>
      </p:sp>
      <p:sp>
        <p:nvSpPr>
          <p:cNvPr id="10" name="Metin 10"/>
          <p:cNvSpPr txBox="1"/>
          <p:nvPr/>
        </p:nvSpPr>
        <p:spPr>
          <a:xfrm>
            <a:off x="6392466" y="1814691"/>
            <a:ext cx="17224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A</a:t>
            </a:r>
          </a:p>
        </p:txBody>
      </p:sp>
      <p:sp>
        <p:nvSpPr>
          <p:cNvPr id="11" name="Metin 11"/>
          <p:cNvSpPr txBox="1"/>
          <p:nvPr/>
        </p:nvSpPr>
        <p:spPr>
          <a:xfrm>
            <a:off x="6807200" y="1747655"/>
            <a:ext cx="2887204" cy="280035"/>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Sınır kapılarının kapatılmasına</a:t>
            </a:r>
          </a:p>
        </p:txBody>
      </p:sp>
      <p:sp>
        <p:nvSpPr>
          <p:cNvPr id="12" name="Şekil 12"/>
          <p:cNvSpPr/>
          <p:nvPr/>
        </p:nvSpPr>
        <p:spPr>
          <a:xfrm>
            <a:off x="6096000" y="2365871"/>
            <a:ext cx="53340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13" name="Şekil 13"/>
          <p:cNvSpPr/>
          <p:nvPr/>
        </p:nvSpPr>
        <p:spPr>
          <a:xfrm>
            <a:off x="6248400" y="2492871"/>
            <a:ext cx="419100" cy="419100"/>
          </a:xfrm>
          <a:prstGeom prst="ellipse">
            <a:avLst/>
          </a:prstGeom>
          <a:solidFill>
            <a:srgbClr val="EEF3FA"/>
          </a:solidFill>
          <a:ln>
            <a:noFill/>
          </a:ln>
        </p:spPr>
        <p:txBody>
          <a:bodyPr rtlCol="0" anchor="ctr"/>
          <a:lstStyle/>
          <a:p>
            <a:pPr algn="ctr"/>
          </a:p>
        </p:txBody>
      </p:sp>
      <p:sp>
        <p:nvSpPr>
          <p:cNvPr id="14" name="Metin 14"/>
          <p:cNvSpPr txBox="1"/>
          <p:nvPr/>
        </p:nvSpPr>
        <p:spPr>
          <a:xfrm>
            <a:off x="6397427" y="2589391"/>
            <a:ext cx="162173"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B</a:t>
            </a:r>
          </a:p>
        </p:txBody>
      </p:sp>
      <p:sp>
        <p:nvSpPr>
          <p:cNvPr id="15" name="Metin 15"/>
          <p:cNvSpPr txBox="1"/>
          <p:nvPr/>
        </p:nvSpPr>
        <p:spPr>
          <a:xfrm>
            <a:off x="6807200" y="2522355"/>
            <a:ext cx="2842761" cy="280035"/>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Para birimlerinin değişmesine</a:t>
            </a:r>
          </a:p>
        </p:txBody>
      </p:sp>
      <p:sp>
        <p:nvSpPr>
          <p:cNvPr id="16" name="Şekil 16"/>
          <p:cNvSpPr/>
          <p:nvPr/>
        </p:nvSpPr>
        <p:spPr>
          <a:xfrm>
            <a:off x="6096000" y="3140571"/>
            <a:ext cx="53340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17" name="Şekil 17"/>
          <p:cNvSpPr/>
          <p:nvPr/>
        </p:nvSpPr>
        <p:spPr>
          <a:xfrm>
            <a:off x="6248400" y="3267571"/>
            <a:ext cx="419100" cy="419100"/>
          </a:xfrm>
          <a:prstGeom prst="ellipse">
            <a:avLst/>
          </a:prstGeom>
          <a:solidFill>
            <a:srgbClr val="EEF3FA"/>
          </a:solidFill>
          <a:ln>
            <a:noFill/>
          </a:ln>
        </p:spPr>
        <p:txBody>
          <a:bodyPr rtlCol="0" anchor="ctr"/>
          <a:lstStyle/>
          <a:p>
            <a:pPr algn="ctr"/>
          </a:p>
        </p:txBody>
      </p:sp>
      <p:sp>
        <p:nvSpPr>
          <p:cNvPr id="18" name="Metin 18"/>
          <p:cNvSpPr txBox="1"/>
          <p:nvPr/>
        </p:nvSpPr>
        <p:spPr>
          <a:xfrm>
            <a:off x="6400800" y="3364091"/>
            <a:ext cx="155258"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C</a:t>
            </a:r>
          </a:p>
        </p:txBody>
      </p:sp>
      <p:sp>
        <p:nvSpPr>
          <p:cNvPr id="19" name="Metin 19"/>
          <p:cNvSpPr txBox="1"/>
          <p:nvPr/>
        </p:nvSpPr>
        <p:spPr>
          <a:xfrm>
            <a:off x="6807200" y="3297055"/>
            <a:ext cx="3265525" cy="280035"/>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Komşular arasında yardımlaşmaya</a:t>
            </a:r>
          </a:p>
        </p:txBody>
      </p:sp>
      <p:sp>
        <p:nvSpPr>
          <p:cNvPr id="20" name="Şekil 20"/>
          <p:cNvSpPr/>
          <p:nvPr/>
        </p:nvSpPr>
        <p:spPr>
          <a:xfrm>
            <a:off x="6089650" y="3134221"/>
            <a:ext cx="5346700" cy="685800"/>
          </a:xfrm>
          <a:prstGeom prst="roundRect">
            <a:avLst>
              <a:gd name="adj" fmla="val 20370"/>
            </a:avLst>
          </a:prstGeom>
          <a:solidFill>
            <a:srgbClr val="0D7C7F">
              <a:alpha val="10000"/>
            </a:srgbClr>
          </a:solidFill>
          <a:ln w="25400">
            <a:solidFill>
              <a:srgbClr val="0D7C7F"/>
            </a:solidFill>
          </a:ln>
        </p:spPr>
        <p:txBody>
          <a:bodyPr rtlCol="0" anchor="ctr"/>
          <a:lstStyle/>
          <a:p>
            <a:pPr algn="ctr"/>
          </a:p>
        </p:txBody>
      </p:sp>
      <p:pic>
        <p:nvPicPr>
          <p:cNvPr id="21" name="Görsel 21" descr="086163c4a7a0.png"/>
          <p:cNvPicPr>
            <a:picLocks noChangeAspect="1"/>
          </p:cNvPicPr>
          <p:nvPr/>
        </p:nvPicPr>
        <p:blipFill>
          <a:blip r:embed="rId2"/>
          <a:stretch>
            <a:fillRect/>
          </a:stretch>
        </p:blipFill>
        <p:spPr>
          <a:xfrm>
            <a:off x="11010900" y="3324721"/>
            <a:ext cx="279400" cy="279400"/>
          </a:xfrm>
          <a:prstGeom prst="rect">
            <a:avLst/>
          </a:prstGeom>
        </p:spPr>
      </p:pic>
      <p:sp>
        <p:nvSpPr>
          <p:cNvPr id="22" name="Şekil 22"/>
          <p:cNvSpPr/>
          <p:nvPr/>
        </p:nvSpPr>
        <p:spPr>
          <a:xfrm>
            <a:off x="6096000" y="3915271"/>
            <a:ext cx="5334000" cy="673100"/>
          </a:xfrm>
          <a:prstGeom prst="roundRect">
            <a:avLst>
              <a:gd name="adj" fmla="val 20754"/>
            </a:avLst>
          </a:prstGeom>
          <a:solidFill>
            <a:srgbClr val="FFFFFF"/>
          </a:solidFill>
          <a:ln w="12700">
            <a:solidFill>
              <a:srgbClr val="D5DEEB"/>
            </a:solidFill>
          </a:ln>
        </p:spPr>
        <p:txBody>
          <a:bodyPr rtlCol="0" anchor="ctr"/>
          <a:lstStyle/>
          <a:p>
            <a:pPr algn="ctr"/>
          </a:p>
        </p:txBody>
      </p:sp>
      <p:sp>
        <p:nvSpPr>
          <p:cNvPr id="23" name="Şekil 23"/>
          <p:cNvSpPr/>
          <p:nvPr/>
        </p:nvSpPr>
        <p:spPr>
          <a:xfrm>
            <a:off x="6248400" y="4042271"/>
            <a:ext cx="419100" cy="419100"/>
          </a:xfrm>
          <a:prstGeom prst="ellipse">
            <a:avLst/>
          </a:prstGeom>
          <a:solidFill>
            <a:srgbClr val="EEF3FA"/>
          </a:solidFill>
          <a:ln>
            <a:noFill/>
          </a:ln>
        </p:spPr>
        <p:txBody>
          <a:bodyPr rtlCol="0" anchor="ctr"/>
          <a:lstStyle/>
          <a:p>
            <a:pPr algn="ctr"/>
          </a:p>
        </p:txBody>
      </p:sp>
      <p:sp>
        <p:nvSpPr>
          <p:cNvPr id="24" name="Metin 24"/>
          <p:cNvSpPr txBox="1"/>
          <p:nvPr/>
        </p:nvSpPr>
        <p:spPr>
          <a:xfrm>
            <a:off x="6389886" y="4138791"/>
            <a:ext cx="177631" cy="219075"/>
          </a:xfrm>
          <a:prstGeom prst="rect">
            <a:avLst/>
          </a:prstGeom>
          <a:noFill/>
        </p:spPr>
        <p:txBody>
          <a:bodyPr wrap="square" lIns="0" rIns="0" tIns="0" bIns="0" anchor="t">
            <a:noAutofit/>
          </a:bodyPr>
          <a:lstStyle/>
          <a:p>
            <a:pPr algn="l">
              <a:lnSpc>
                <a:spcPts val="1700"/>
              </a:lnSpc>
            </a:pPr>
            <a:r>
              <a:rPr sz="1700" b="1" i="0" lang="tr-TR" kern="100">
                <a:solidFill>
                  <a:srgbClr val="14234B"/>
                </a:solidFill>
                <a:latin typeface="Calibri"/>
              </a:rPr>
              <a:t>D</a:t>
            </a:r>
          </a:p>
        </p:txBody>
      </p:sp>
      <p:sp>
        <p:nvSpPr>
          <p:cNvPr id="25" name="Metin 25"/>
          <p:cNvSpPr txBox="1"/>
          <p:nvPr/>
        </p:nvSpPr>
        <p:spPr>
          <a:xfrm>
            <a:off x="6807200" y="4071755"/>
            <a:ext cx="3234201" cy="280035"/>
          </a:xfrm>
          <a:prstGeom prst="rect">
            <a:avLst/>
          </a:prstGeom>
          <a:noFill/>
        </p:spPr>
        <p:txBody>
          <a:bodyPr wrap="square" lIns="0" rIns="0" tIns="0" bIns="0" anchor="t">
            <a:noAutofit/>
          </a:bodyPr>
          <a:lstStyle/>
          <a:p>
            <a:pPr algn="l">
              <a:lnSpc>
                <a:spcPts val="2205"/>
              </a:lnSpc>
            </a:pPr>
            <a:r>
              <a:rPr sz="1750" b="1" i="0" lang="tr-TR" kern="100">
                <a:solidFill>
                  <a:srgbClr val="1F2A4A"/>
                </a:solidFill>
                <a:latin typeface="Calibri"/>
              </a:rPr>
              <a:t>Komşular arasında ticaret yarışına</a:t>
            </a:r>
          </a:p>
        </p:txBody>
      </p:sp>
      <p:grpSp>
        <p:nvGrpSpPr>
          <p:cNvPr id="26" name="Adım 1 grubu"/>
          <p:cNvGrpSpPr/>
          <p:nvPr/>
        </p:nvGrpSpPr>
        <p:grpSpPr>
          <a:xfrm>
            <a:off x="762000" y="4715371"/>
            <a:ext cx="10668000" cy="530523"/>
            <a:chOff x="762000" y="4715371"/>
            <a:chExt cx="10668000" cy="530523"/>
          </a:xfrm>
        </p:grpSpPr>
        <p:sp>
          <p:nvSpPr>
            <p:cNvPr id="27" name="Şekil 27"/>
            <p:cNvSpPr/>
            <p:nvPr/>
          </p:nvSpPr>
          <p:spPr>
            <a:xfrm>
              <a:off x="762000" y="4715371"/>
              <a:ext cx="10668000" cy="530523"/>
            </a:xfrm>
            <a:prstGeom prst="roundRect">
              <a:avLst>
                <a:gd name="adj" fmla="val 23938"/>
              </a:avLst>
            </a:prstGeom>
            <a:solidFill>
              <a:srgbClr val="DCF0EF"/>
            </a:solidFill>
            <a:ln>
              <a:noFill/>
            </a:ln>
          </p:spPr>
          <p:txBody>
            <a:bodyPr rtlCol="0" anchor="ctr"/>
            <a:lstStyle/>
            <a:p>
              <a:pPr algn="ctr"/>
            </a:p>
          </p:txBody>
        </p:sp>
        <p:pic>
          <p:nvPicPr>
            <p:cNvPr id="28" name="Görsel 28" descr="0fc29587edfb.png"/>
            <p:cNvPicPr>
              <a:picLocks noChangeAspect="1"/>
            </p:cNvPicPr>
            <p:nvPr/>
          </p:nvPicPr>
          <p:blipFill>
            <a:blip r:embed="rId3"/>
            <a:stretch>
              <a:fillRect/>
            </a:stretch>
          </p:blipFill>
          <p:spPr>
            <a:xfrm>
              <a:off x="939800" y="4842371"/>
              <a:ext cx="241300" cy="241300"/>
            </a:xfrm>
            <a:prstGeom prst="rect">
              <a:avLst/>
            </a:prstGeom>
          </p:spPr>
        </p:pic>
        <p:sp>
          <p:nvSpPr>
            <p:cNvPr id="29" name="Metin 29"/>
            <p:cNvSpPr txBox="1"/>
            <p:nvPr/>
          </p:nvSpPr>
          <p:spPr>
            <a:xfrm>
              <a:off x="1295400" y="4798454"/>
              <a:ext cx="8855524" cy="276606"/>
            </a:xfrm>
            <a:prstGeom prst="rect">
              <a:avLst/>
            </a:prstGeom>
            <a:noFill/>
          </p:spPr>
          <p:txBody>
            <a:bodyPr wrap="square" lIns="0" rIns="0" tIns="0" bIns="0" anchor="t">
              <a:noAutofit/>
            </a:bodyPr>
            <a:lstStyle/>
            <a:p>
              <a:pPr algn="l">
                <a:lnSpc>
                  <a:spcPts val="2178"/>
                </a:lnSpc>
              </a:pPr>
              <a:r>
                <a:rPr sz="1650" b="1" i="0" lang="tr-TR" kern="100">
                  <a:solidFill>
                    <a:srgbClr val="0D7C7F"/>
                  </a:solidFill>
                  <a:latin typeface="Calibri"/>
                </a:rPr>
                <a:t>Cevap C. </a:t>
              </a:r>
              <a:r>
                <a:rPr sz="1650" b="0" i="0" lang="tr-TR" kern="100">
                  <a:solidFill>
                    <a:srgbClr val="1F2A4A"/>
                  </a:solidFill>
                  <a:latin typeface="Calibri"/>
                </a:rPr>
                <a:t>Zor günlerde birbirine destek olan komşular iyi ilişkiler kurar. Ortak sorunlar iş birliğiyle aşılır.</a:t>
              </a:r>
            </a:p>
          </p:txBody>
        </p:sp>
      </p:grpSp>
      <p:sp>
        <p:nvSpPr>
          <p:cNvPr id="30" name="Metin 30"/>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1" name="Metin 31"/>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62</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450"/>
                                        <p:tgtEl>
                                          <p:spTgt spid="20"/>
                                        </p:tgtEl>
                                      </p:cBhvr>
                                    </p:animEffect>
                                  </p:childTnLst>
                                </p:cTn>
                              </p:par>
                              <p:par>
                                <p:cTn id="8" presetID="10" presetClass="entr" presetSubtype="0" fill="hold" grpId="0" nodeType="withEffect">
                                  <p:stCondLst>
                                    <p:cond delay="9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450"/>
                                        <p:tgtEl>
                                          <p:spTgt spid="21"/>
                                        </p:tgtEl>
                                      </p:cBhvr>
                                    </p:animEffect>
                                  </p:childTnLst>
                                </p:cTn>
                              </p:par>
                              <p:par>
                                <p:cTn id="11" presetID="42" presetClass="entr" presetSubtype="0" fill="hold" grpId="0" nodeType="withEffect">
                                  <p:stCondLst>
                                    <p:cond delay="18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50"/>
                                        <p:tgtEl>
                                          <p:spTgt spid="26"/>
                                        </p:tgtEl>
                                      </p:cBhvr>
                                    </p:animEffect>
                                    <p:anim calcmode="lin" valueType="num">
                                      <p:cBhvr>
                                        <p:cTn id="14" dur="550" fill="hold"/>
                                        <p:tgtEl>
                                          <p:spTgt spid="26"/>
                                        </p:tgtEl>
                                        <p:attrNameLst>
                                          <p:attrName>ppt_x</p:attrName>
                                        </p:attrNameLst>
                                      </p:cBhvr>
                                      <p:tavLst>
                                        <p:tav tm="0">
                                          <p:val>
                                            <p:strVal val="#ppt_x"/>
                                          </p:val>
                                        </p:tav>
                                        <p:tav tm="100000">
                                          <p:val>
                                            <p:strVal val="#ppt_x"/>
                                          </p:val>
                                        </p:tav>
                                      </p:tavLst>
                                    </p:anim>
                                    <p:anim calcmode="lin" valueType="num">
                                      <p:cBhvr>
                                        <p:cTn id="15" dur="550" decel="100000" fill="hold"/>
                                        <p:tgtEl>
                                          <p:spTgt spid="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3.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BÖLÜM 5 · ÖZET VE TEKRAR</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Kim bilecek?</a:t>
            </a:r>
          </a:p>
        </p:txBody>
      </p:sp>
      <p:sp>
        <p:nvSpPr>
          <p:cNvPr id="4" name="Şekil 4"/>
          <p:cNvSpPr/>
          <p:nvPr/>
        </p:nvSpPr>
        <p:spPr>
          <a:xfrm>
            <a:off x="762000" y="2394049"/>
            <a:ext cx="7226300" cy="800100"/>
          </a:xfrm>
          <a:prstGeom prst="roundRect">
            <a:avLst>
              <a:gd name="adj" fmla="val 17460"/>
            </a:avLst>
          </a:prstGeom>
          <a:solidFill>
            <a:srgbClr val="F7EDD2"/>
          </a:solidFill>
          <a:ln>
            <a:noFill/>
          </a:ln>
        </p:spPr>
        <p:txBody>
          <a:bodyPr rtlCol="0" anchor="ctr"/>
          <a:lstStyle/>
          <a:p>
            <a:pPr algn="ctr"/>
          </a:p>
        </p:txBody>
      </p:sp>
      <p:sp>
        <p:nvSpPr>
          <p:cNvPr id="5" name="Şekil 5"/>
          <p:cNvSpPr/>
          <p:nvPr/>
        </p:nvSpPr>
        <p:spPr>
          <a:xfrm>
            <a:off x="965200" y="2571849"/>
            <a:ext cx="444500" cy="444500"/>
          </a:xfrm>
          <a:prstGeom prst="star8">
            <a:avLst/>
          </a:prstGeom>
          <a:solidFill>
            <a:srgbClr val="DEAE45"/>
          </a:solidFill>
          <a:ln>
            <a:noFill/>
          </a:ln>
        </p:spPr>
        <p:txBody>
          <a:bodyPr rtlCol="0" anchor="ctr"/>
          <a:lstStyle/>
          <a:p>
            <a:pPr algn="ctr"/>
          </a:p>
        </p:txBody>
      </p:sp>
      <p:sp>
        <p:nvSpPr>
          <p:cNvPr id="6" name="Metin 6"/>
          <p:cNvSpPr txBox="1"/>
          <p:nvPr/>
        </p:nvSpPr>
        <p:spPr>
          <a:xfrm>
            <a:off x="1134765" y="2718026"/>
            <a:ext cx="146003" cy="193675"/>
          </a:xfrm>
          <a:prstGeom prst="rect">
            <a:avLst/>
          </a:prstGeom>
          <a:noFill/>
        </p:spPr>
        <p:txBody>
          <a:bodyPr wrap="square" lIns="0" rIns="0" tIns="0" bIns="0" anchor="t">
            <a:noAutofit/>
          </a:bodyPr>
          <a:lstStyle/>
          <a:p>
            <a:pPr algn="l">
              <a:lnSpc>
                <a:spcPts val="1400"/>
              </a:lnSpc>
            </a:pPr>
            <a:r>
              <a:rPr sz="1400" b="1" i="0" lang="tr-TR" kern="100">
                <a:solidFill>
                  <a:srgbClr val="14234B"/>
                </a:solidFill>
                <a:latin typeface="Cambria"/>
              </a:rPr>
              <a:t>1</a:t>
            </a:r>
          </a:p>
        </p:txBody>
      </p:sp>
      <p:sp>
        <p:nvSpPr>
          <p:cNvPr id="7" name="Metin 7"/>
          <p:cNvSpPr txBox="1"/>
          <p:nvPr/>
        </p:nvSpPr>
        <p:spPr>
          <a:xfrm>
            <a:off x="1549400" y="2608149"/>
            <a:ext cx="4665414" cy="288036"/>
          </a:xfrm>
          <a:prstGeom prst="rect">
            <a:avLst/>
          </a:prstGeom>
          <a:noFill/>
        </p:spPr>
        <p:txBody>
          <a:bodyPr wrap="square" lIns="0" rIns="0" tIns="0" bIns="0" anchor="t">
            <a:noAutofit/>
          </a:bodyPr>
          <a:lstStyle/>
          <a:p>
            <a:pPr algn="l">
              <a:lnSpc>
                <a:spcPts val="2268"/>
              </a:lnSpc>
            </a:pPr>
            <a:r>
              <a:rPr sz="1800" b="1" i="0" lang="tr-TR" kern="100">
                <a:solidFill>
                  <a:srgbClr val="14234B"/>
                </a:solidFill>
                <a:latin typeface="Calibri"/>
              </a:rPr>
              <a:t>Ortak sınırımız bulunan devletlere ne ad verilir?</a:t>
            </a:r>
          </a:p>
        </p:txBody>
      </p:sp>
      <p:grpSp>
        <p:nvGrpSpPr>
          <p:cNvPr id="8" name="Adım 1 grubu"/>
          <p:cNvGrpSpPr/>
          <p:nvPr/>
        </p:nvGrpSpPr>
        <p:grpSpPr>
          <a:xfrm>
            <a:off x="8128000" y="2394049"/>
            <a:ext cx="3302000" cy="800100"/>
            <a:chOff x="8128000" y="2394049"/>
            <a:chExt cx="3302000" cy="800100"/>
          </a:xfrm>
        </p:grpSpPr>
        <p:sp>
          <p:nvSpPr>
            <p:cNvPr id="9" name="Şekil 9"/>
            <p:cNvSpPr/>
            <p:nvPr/>
          </p:nvSpPr>
          <p:spPr>
            <a:xfrm>
              <a:off x="8128000" y="2394049"/>
              <a:ext cx="3302000" cy="800100"/>
            </a:xfrm>
            <a:prstGeom prst="roundRect">
              <a:avLst>
                <a:gd name="adj" fmla="val 17460"/>
              </a:avLst>
            </a:prstGeom>
            <a:solidFill>
              <a:srgbClr val="0D7C7F"/>
            </a:solidFill>
            <a:ln>
              <a:noFill/>
            </a:ln>
          </p:spPr>
          <p:txBody>
            <a:bodyPr rtlCol="0" anchor="ctr"/>
            <a:lstStyle/>
            <a:p>
              <a:pPr algn="ctr"/>
            </a:p>
          </p:txBody>
        </p:sp>
        <p:pic>
          <p:nvPicPr>
            <p:cNvPr id="10" name="Görsel 10" descr="3706fedc1341.png"/>
            <p:cNvPicPr>
              <a:picLocks noChangeAspect="1"/>
            </p:cNvPicPr>
            <p:nvPr/>
          </p:nvPicPr>
          <p:blipFill>
            <a:blip r:embed="rId2"/>
            <a:stretch>
              <a:fillRect/>
            </a:stretch>
          </p:blipFill>
          <p:spPr>
            <a:xfrm>
              <a:off x="8331200" y="2667099"/>
              <a:ext cx="254000" cy="254000"/>
            </a:xfrm>
            <a:prstGeom prst="rect">
              <a:avLst/>
            </a:prstGeom>
          </p:spPr>
        </p:pic>
        <p:sp>
          <p:nvSpPr>
            <p:cNvPr id="11" name="Metin 11"/>
            <p:cNvSpPr txBox="1"/>
            <p:nvPr/>
          </p:nvSpPr>
          <p:spPr>
            <a:xfrm>
              <a:off x="8699500" y="2616573"/>
              <a:ext cx="1433210" cy="289560"/>
            </a:xfrm>
            <a:prstGeom prst="rect">
              <a:avLst/>
            </a:prstGeom>
            <a:noFill/>
          </p:spPr>
          <p:txBody>
            <a:bodyPr wrap="square" lIns="0" rIns="0" tIns="0" bIns="0" anchor="t">
              <a:noAutofit/>
            </a:bodyPr>
            <a:lstStyle/>
            <a:p>
              <a:pPr algn="l">
                <a:lnSpc>
                  <a:spcPts val="2280"/>
                </a:lnSpc>
              </a:pPr>
              <a:r>
                <a:rPr sz="1900" b="1" i="0" lang="tr-TR" kern="100">
                  <a:solidFill>
                    <a:srgbClr val="FFFFFF"/>
                  </a:solidFill>
                  <a:latin typeface="Calibri"/>
                </a:rPr>
                <a:t>Komşu devlet</a:t>
              </a:r>
            </a:p>
          </p:txBody>
        </p:sp>
      </p:grpSp>
      <p:sp>
        <p:nvSpPr>
          <p:cNvPr id="12" name="Şekil 12"/>
          <p:cNvSpPr/>
          <p:nvPr/>
        </p:nvSpPr>
        <p:spPr>
          <a:xfrm>
            <a:off x="762000" y="3371949"/>
            <a:ext cx="7226300" cy="800100"/>
          </a:xfrm>
          <a:prstGeom prst="roundRect">
            <a:avLst>
              <a:gd name="adj" fmla="val 17460"/>
            </a:avLst>
          </a:prstGeom>
          <a:solidFill>
            <a:srgbClr val="F7EDD2"/>
          </a:solidFill>
          <a:ln>
            <a:noFill/>
          </a:ln>
        </p:spPr>
        <p:txBody>
          <a:bodyPr rtlCol="0" anchor="ctr"/>
          <a:lstStyle/>
          <a:p>
            <a:pPr algn="ctr"/>
          </a:p>
        </p:txBody>
      </p:sp>
      <p:sp>
        <p:nvSpPr>
          <p:cNvPr id="13" name="Şekil 13"/>
          <p:cNvSpPr/>
          <p:nvPr/>
        </p:nvSpPr>
        <p:spPr>
          <a:xfrm>
            <a:off x="965200" y="3549749"/>
            <a:ext cx="444500" cy="444500"/>
          </a:xfrm>
          <a:prstGeom prst="star8">
            <a:avLst/>
          </a:prstGeom>
          <a:solidFill>
            <a:srgbClr val="DEAE45"/>
          </a:solidFill>
          <a:ln>
            <a:noFill/>
          </a:ln>
        </p:spPr>
        <p:txBody>
          <a:bodyPr rtlCol="0" anchor="ctr"/>
          <a:lstStyle/>
          <a:p>
            <a:pPr algn="ctr"/>
          </a:p>
        </p:txBody>
      </p:sp>
      <p:sp>
        <p:nvSpPr>
          <p:cNvPr id="14" name="Metin 14"/>
          <p:cNvSpPr txBox="1"/>
          <p:nvPr/>
        </p:nvSpPr>
        <p:spPr>
          <a:xfrm>
            <a:off x="1134765" y="3695926"/>
            <a:ext cx="146003" cy="193675"/>
          </a:xfrm>
          <a:prstGeom prst="rect">
            <a:avLst/>
          </a:prstGeom>
          <a:noFill/>
        </p:spPr>
        <p:txBody>
          <a:bodyPr wrap="square" lIns="0" rIns="0" tIns="0" bIns="0" anchor="t">
            <a:noAutofit/>
          </a:bodyPr>
          <a:lstStyle/>
          <a:p>
            <a:pPr algn="l">
              <a:lnSpc>
                <a:spcPts val="1400"/>
              </a:lnSpc>
            </a:pPr>
            <a:r>
              <a:rPr sz="1400" b="1" i="0" lang="tr-TR" kern="100">
                <a:solidFill>
                  <a:srgbClr val="14234B"/>
                </a:solidFill>
                <a:latin typeface="Cambria"/>
              </a:rPr>
              <a:t>2</a:t>
            </a:r>
          </a:p>
        </p:txBody>
      </p:sp>
      <p:sp>
        <p:nvSpPr>
          <p:cNvPr id="15" name="Metin 15"/>
          <p:cNvSpPr txBox="1"/>
          <p:nvPr/>
        </p:nvSpPr>
        <p:spPr>
          <a:xfrm>
            <a:off x="1549400" y="3586049"/>
            <a:ext cx="4620463" cy="288036"/>
          </a:xfrm>
          <a:prstGeom prst="rect">
            <a:avLst/>
          </a:prstGeom>
          <a:noFill/>
        </p:spPr>
        <p:txBody>
          <a:bodyPr wrap="square" lIns="0" rIns="0" tIns="0" bIns="0" anchor="t">
            <a:noAutofit/>
          </a:bodyPr>
          <a:lstStyle/>
          <a:p>
            <a:pPr algn="l">
              <a:lnSpc>
                <a:spcPts val="2268"/>
              </a:lnSpc>
            </a:pPr>
            <a:r>
              <a:rPr sz="1800" b="1" i="0" lang="tr-TR" kern="100">
                <a:solidFill>
                  <a:srgbClr val="14234B"/>
                </a:solidFill>
                <a:latin typeface="Calibri"/>
              </a:rPr>
              <a:t>Başkenti Sofya olan kara komşumuz hangisidir?</a:t>
            </a:r>
          </a:p>
        </p:txBody>
      </p:sp>
      <p:grpSp>
        <p:nvGrpSpPr>
          <p:cNvPr id="16" name="Adım 2 grubu"/>
          <p:cNvGrpSpPr/>
          <p:nvPr/>
        </p:nvGrpSpPr>
        <p:grpSpPr>
          <a:xfrm>
            <a:off x="8128000" y="3371949"/>
            <a:ext cx="3302000" cy="800100"/>
            <a:chOff x="8128000" y="3371949"/>
            <a:chExt cx="3302000" cy="800100"/>
          </a:xfrm>
        </p:grpSpPr>
        <p:sp>
          <p:nvSpPr>
            <p:cNvPr id="17" name="Şekil 17"/>
            <p:cNvSpPr/>
            <p:nvPr/>
          </p:nvSpPr>
          <p:spPr>
            <a:xfrm>
              <a:off x="8128000" y="3371949"/>
              <a:ext cx="3302000" cy="800100"/>
            </a:xfrm>
            <a:prstGeom prst="roundRect">
              <a:avLst>
                <a:gd name="adj" fmla="val 17460"/>
              </a:avLst>
            </a:prstGeom>
            <a:solidFill>
              <a:srgbClr val="0D7C7F"/>
            </a:solidFill>
            <a:ln>
              <a:noFill/>
            </a:ln>
          </p:spPr>
          <p:txBody>
            <a:bodyPr rtlCol="0" anchor="ctr"/>
            <a:lstStyle/>
            <a:p>
              <a:pPr algn="ctr"/>
            </a:p>
          </p:txBody>
        </p:sp>
        <p:pic>
          <p:nvPicPr>
            <p:cNvPr id="18" name="Görsel 18" descr="3706fedc1341.png"/>
            <p:cNvPicPr>
              <a:picLocks noChangeAspect="1"/>
            </p:cNvPicPr>
            <p:nvPr/>
          </p:nvPicPr>
          <p:blipFill>
            <a:blip r:embed="rId2"/>
            <a:stretch>
              <a:fillRect/>
            </a:stretch>
          </p:blipFill>
          <p:spPr>
            <a:xfrm>
              <a:off x="8331200" y="3644999"/>
              <a:ext cx="254000" cy="254000"/>
            </a:xfrm>
            <a:prstGeom prst="rect">
              <a:avLst/>
            </a:prstGeom>
          </p:spPr>
        </p:pic>
        <p:sp>
          <p:nvSpPr>
            <p:cNvPr id="19" name="Metin 19"/>
            <p:cNvSpPr txBox="1"/>
            <p:nvPr/>
          </p:nvSpPr>
          <p:spPr>
            <a:xfrm>
              <a:off x="8699500" y="3594473"/>
              <a:ext cx="1188115" cy="289560"/>
            </a:xfrm>
            <a:prstGeom prst="rect">
              <a:avLst/>
            </a:prstGeom>
            <a:noFill/>
          </p:spPr>
          <p:txBody>
            <a:bodyPr wrap="square" lIns="0" rIns="0" tIns="0" bIns="0" anchor="t">
              <a:noAutofit/>
            </a:bodyPr>
            <a:lstStyle/>
            <a:p>
              <a:pPr algn="l">
                <a:lnSpc>
                  <a:spcPts val="2280"/>
                </a:lnSpc>
              </a:pPr>
              <a:r>
                <a:rPr sz="1900" b="1" i="0" lang="tr-TR" kern="100">
                  <a:solidFill>
                    <a:srgbClr val="FFFFFF"/>
                  </a:solidFill>
                  <a:latin typeface="Calibri"/>
                </a:rPr>
                <a:t>Bulgaristan</a:t>
              </a:r>
            </a:p>
          </p:txBody>
        </p:sp>
      </p:grpSp>
      <p:sp>
        <p:nvSpPr>
          <p:cNvPr id="20" name="Şekil 20"/>
          <p:cNvSpPr/>
          <p:nvPr/>
        </p:nvSpPr>
        <p:spPr>
          <a:xfrm>
            <a:off x="762000" y="4349849"/>
            <a:ext cx="7226300" cy="800100"/>
          </a:xfrm>
          <a:prstGeom prst="roundRect">
            <a:avLst>
              <a:gd name="adj" fmla="val 17460"/>
            </a:avLst>
          </a:prstGeom>
          <a:solidFill>
            <a:srgbClr val="F7EDD2"/>
          </a:solidFill>
          <a:ln>
            <a:noFill/>
          </a:ln>
        </p:spPr>
        <p:txBody>
          <a:bodyPr rtlCol="0" anchor="ctr"/>
          <a:lstStyle/>
          <a:p>
            <a:pPr algn="ctr"/>
          </a:p>
        </p:txBody>
      </p:sp>
      <p:sp>
        <p:nvSpPr>
          <p:cNvPr id="21" name="Şekil 21"/>
          <p:cNvSpPr/>
          <p:nvPr/>
        </p:nvSpPr>
        <p:spPr>
          <a:xfrm>
            <a:off x="965200" y="4527649"/>
            <a:ext cx="444500" cy="444500"/>
          </a:xfrm>
          <a:prstGeom prst="star8">
            <a:avLst/>
          </a:prstGeom>
          <a:solidFill>
            <a:srgbClr val="DEAE45"/>
          </a:solidFill>
          <a:ln>
            <a:noFill/>
          </a:ln>
        </p:spPr>
        <p:txBody>
          <a:bodyPr rtlCol="0" anchor="ctr"/>
          <a:lstStyle/>
          <a:p>
            <a:pPr algn="ctr"/>
          </a:p>
        </p:txBody>
      </p:sp>
      <p:sp>
        <p:nvSpPr>
          <p:cNvPr id="22" name="Metin 22"/>
          <p:cNvSpPr txBox="1"/>
          <p:nvPr/>
        </p:nvSpPr>
        <p:spPr>
          <a:xfrm>
            <a:off x="1134765" y="4673826"/>
            <a:ext cx="146003" cy="193675"/>
          </a:xfrm>
          <a:prstGeom prst="rect">
            <a:avLst/>
          </a:prstGeom>
          <a:noFill/>
        </p:spPr>
        <p:txBody>
          <a:bodyPr wrap="square" lIns="0" rIns="0" tIns="0" bIns="0" anchor="t">
            <a:noAutofit/>
          </a:bodyPr>
          <a:lstStyle/>
          <a:p>
            <a:pPr algn="l">
              <a:lnSpc>
                <a:spcPts val="1400"/>
              </a:lnSpc>
            </a:pPr>
            <a:r>
              <a:rPr sz="1400" b="1" i="0" lang="tr-TR" kern="100">
                <a:solidFill>
                  <a:srgbClr val="14234B"/>
                </a:solidFill>
                <a:latin typeface="Cambria"/>
              </a:rPr>
              <a:t>3</a:t>
            </a:r>
          </a:p>
        </p:txBody>
      </p:sp>
      <p:sp>
        <p:nvSpPr>
          <p:cNvPr id="23" name="Metin 23"/>
          <p:cNvSpPr txBox="1"/>
          <p:nvPr/>
        </p:nvSpPr>
        <p:spPr>
          <a:xfrm>
            <a:off x="1549400" y="4563949"/>
            <a:ext cx="4382996" cy="288036"/>
          </a:xfrm>
          <a:prstGeom prst="rect">
            <a:avLst/>
          </a:prstGeom>
          <a:noFill/>
        </p:spPr>
        <p:txBody>
          <a:bodyPr wrap="square" lIns="0" rIns="0" tIns="0" bIns="0" anchor="t">
            <a:noAutofit/>
          </a:bodyPr>
          <a:lstStyle/>
          <a:p>
            <a:pPr algn="l">
              <a:lnSpc>
                <a:spcPts val="2268"/>
              </a:lnSpc>
            </a:pPr>
            <a:r>
              <a:rPr sz="1800" b="1" i="0" lang="tr-TR" kern="100">
                <a:solidFill>
                  <a:srgbClr val="14234B"/>
                </a:solidFill>
                <a:latin typeface="Calibri"/>
              </a:rPr>
              <a:t>En uzun kara sınırımız hangi komşumuzladır?</a:t>
            </a:r>
          </a:p>
        </p:txBody>
      </p:sp>
      <p:grpSp>
        <p:nvGrpSpPr>
          <p:cNvPr id="24" name="Adım 3 grubu"/>
          <p:cNvGrpSpPr/>
          <p:nvPr/>
        </p:nvGrpSpPr>
        <p:grpSpPr>
          <a:xfrm>
            <a:off x="8128000" y="4349849"/>
            <a:ext cx="3302000" cy="800100"/>
            <a:chOff x="8128000" y="4349849"/>
            <a:chExt cx="3302000" cy="800100"/>
          </a:xfrm>
        </p:grpSpPr>
        <p:sp>
          <p:nvSpPr>
            <p:cNvPr id="25" name="Şekil 25"/>
            <p:cNvSpPr/>
            <p:nvPr/>
          </p:nvSpPr>
          <p:spPr>
            <a:xfrm>
              <a:off x="8128000" y="4349849"/>
              <a:ext cx="3302000" cy="800100"/>
            </a:xfrm>
            <a:prstGeom prst="roundRect">
              <a:avLst>
                <a:gd name="adj" fmla="val 17460"/>
              </a:avLst>
            </a:prstGeom>
            <a:solidFill>
              <a:srgbClr val="0D7C7F"/>
            </a:solidFill>
            <a:ln>
              <a:noFill/>
            </a:ln>
          </p:spPr>
          <p:txBody>
            <a:bodyPr rtlCol="0" anchor="ctr"/>
            <a:lstStyle/>
            <a:p>
              <a:pPr algn="ctr"/>
            </a:p>
          </p:txBody>
        </p:sp>
        <p:pic>
          <p:nvPicPr>
            <p:cNvPr id="26" name="Görsel 26" descr="3706fedc1341.png"/>
            <p:cNvPicPr>
              <a:picLocks noChangeAspect="1"/>
            </p:cNvPicPr>
            <p:nvPr/>
          </p:nvPicPr>
          <p:blipFill>
            <a:blip r:embed="rId2"/>
            <a:stretch>
              <a:fillRect/>
            </a:stretch>
          </p:blipFill>
          <p:spPr>
            <a:xfrm>
              <a:off x="8331200" y="4622899"/>
              <a:ext cx="254000" cy="254000"/>
            </a:xfrm>
            <a:prstGeom prst="rect">
              <a:avLst/>
            </a:prstGeom>
          </p:spPr>
        </p:pic>
        <p:sp>
          <p:nvSpPr>
            <p:cNvPr id="27" name="Metin 27"/>
            <p:cNvSpPr txBox="1"/>
            <p:nvPr/>
          </p:nvSpPr>
          <p:spPr>
            <a:xfrm>
              <a:off x="8699500" y="4572373"/>
              <a:ext cx="675347" cy="289560"/>
            </a:xfrm>
            <a:prstGeom prst="rect">
              <a:avLst/>
            </a:prstGeom>
            <a:noFill/>
          </p:spPr>
          <p:txBody>
            <a:bodyPr wrap="square" lIns="0" rIns="0" tIns="0" bIns="0" anchor="t">
              <a:noAutofit/>
            </a:bodyPr>
            <a:lstStyle/>
            <a:p>
              <a:pPr algn="l">
                <a:lnSpc>
                  <a:spcPts val="2280"/>
                </a:lnSpc>
              </a:pPr>
              <a:r>
                <a:rPr sz="1900" b="1" i="0" lang="tr-TR" kern="100">
                  <a:solidFill>
                    <a:srgbClr val="FFFFFF"/>
                  </a:solidFill>
                  <a:latin typeface="Calibri"/>
                </a:rPr>
                <a:t>Suriye</a:t>
              </a:r>
            </a:p>
          </p:txBody>
        </p:sp>
      </p:grpSp>
      <p:sp>
        <p:nvSpPr>
          <p:cNvPr id="28" name="Metin 28"/>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29" name="Metin 29"/>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63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50"/>
                                        <p:tgtEl>
                                          <p:spTgt spid="8"/>
                                        </p:tgtEl>
                                      </p:cBhvr>
                                    </p:animEffect>
                                    <p:anim calcmode="lin" valueType="num">
                                      <p:cBhvr>
                                        <p:cTn id="8" dur="550" fill="hold"/>
                                        <p:tgtEl>
                                          <p:spTgt spid="8"/>
                                        </p:tgtEl>
                                        <p:attrNameLst>
                                          <p:attrName>ppt_x</p:attrName>
                                        </p:attrNameLst>
                                      </p:cBhvr>
                                      <p:tavLst>
                                        <p:tav tm="0">
                                          <p:val>
                                            <p:strVal val="#ppt_x"/>
                                          </p:val>
                                        </p:tav>
                                        <p:tav tm="100000">
                                          <p:val>
                                            <p:strVal val="#ppt_x"/>
                                          </p:val>
                                        </p:tav>
                                      </p:tavLst>
                                    </p:anim>
                                    <p:anim calcmode="lin" valueType="num">
                                      <p:cBhvr>
                                        <p:cTn id="9" dur="550" decel="100000" fill="hold"/>
                                        <p:tgtEl>
                                          <p:spTgt spid="8"/>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50"/>
                                        <p:tgtEl>
                                          <p:spTgt spid="16"/>
                                        </p:tgtEl>
                                      </p:cBhvr>
                                    </p:animEffect>
                                    <p:anim calcmode="lin" valueType="num">
                                      <p:cBhvr>
                                        <p:cTn id="15" dur="550" fill="hold"/>
                                        <p:tgtEl>
                                          <p:spTgt spid="16"/>
                                        </p:tgtEl>
                                        <p:attrNameLst>
                                          <p:attrName>ppt_x</p:attrName>
                                        </p:attrNameLst>
                                      </p:cBhvr>
                                      <p:tavLst>
                                        <p:tav tm="0">
                                          <p:val>
                                            <p:strVal val="#ppt_x"/>
                                          </p:val>
                                        </p:tav>
                                        <p:tav tm="100000">
                                          <p:val>
                                            <p:strVal val="#ppt_x"/>
                                          </p:val>
                                        </p:tav>
                                      </p:tavLst>
                                    </p:anim>
                                    <p:anim calcmode="lin" valueType="num">
                                      <p:cBhvr>
                                        <p:cTn id="16" dur="550" decel="100000" fill="hold"/>
                                        <p:tgtEl>
                                          <p:spTgt spid="16"/>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50"/>
                                        <p:tgtEl>
                                          <p:spTgt spid="24"/>
                                        </p:tgtEl>
                                      </p:cBhvr>
                                    </p:animEffect>
                                    <p:anim calcmode="lin" valueType="num">
                                      <p:cBhvr>
                                        <p:cTn id="22" dur="550" fill="hold"/>
                                        <p:tgtEl>
                                          <p:spTgt spid="24"/>
                                        </p:tgtEl>
                                        <p:attrNameLst>
                                          <p:attrName>ppt_x</p:attrName>
                                        </p:attrNameLst>
                                      </p:cBhvr>
                                      <p:tavLst>
                                        <p:tav tm="0">
                                          <p:val>
                                            <p:strVal val="#ppt_x"/>
                                          </p:val>
                                        </p:tav>
                                        <p:tav tm="100000">
                                          <p:val>
                                            <p:strVal val="#ppt_x"/>
                                          </p:val>
                                        </p:tav>
                                      </p:tavLst>
                                    </p:anim>
                                    <p:anim calcmode="lin" valueType="num">
                                      <p:cBhvr>
                                        <p:cTn id="23" dur="550" decel="100000" fill="hold"/>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KAPANIŞ</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Gelecek derse hazırlanalım</a:t>
            </a:r>
          </a:p>
        </p:txBody>
      </p:sp>
      <p:sp>
        <p:nvSpPr>
          <p:cNvPr id="4" name="Şekil 4"/>
          <p:cNvSpPr/>
          <p:nvPr/>
        </p:nvSpPr>
        <p:spPr>
          <a:xfrm>
            <a:off x="762000" y="1435298"/>
            <a:ext cx="6832600" cy="723900"/>
          </a:xfrm>
          <a:prstGeom prst="roundRect">
            <a:avLst>
              <a:gd name="adj" fmla="val 19298"/>
            </a:avLst>
          </a:prstGeom>
          <a:solidFill>
            <a:srgbClr val="EEF3FA"/>
          </a:solidFill>
          <a:ln>
            <a:noFill/>
          </a:ln>
        </p:spPr>
        <p:txBody>
          <a:bodyPr rtlCol="0" anchor="ctr"/>
          <a:lstStyle/>
          <a:p>
            <a:pPr algn="ctr"/>
          </a:p>
        </p:txBody>
      </p:sp>
      <p:sp>
        <p:nvSpPr>
          <p:cNvPr id="5" name="Şekil 5"/>
          <p:cNvSpPr/>
          <p:nvPr/>
        </p:nvSpPr>
        <p:spPr>
          <a:xfrm>
            <a:off x="939800" y="1587698"/>
            <a:ext cx="419100" cy="419100"/>
          </a:xfrm>
          <a:prstGeom prst="star8">
            <a:avLst/>
          </a:prstGeom>
          <a:solidFill>
            <a:srgbClr val="2852B8"/>
          </a:solidFill>
          <a:ln>
            <a:noFill/>
          </a:ln>
        </p:spPr>
        <p:txBody>
          <a:bodyPr rtlCol="0" anchor="ctr"/>
          <a:lstStyle/>
          <a:p>
            <a:pPr algn="ctr"/>
          </a:p>
        </p:txBody>
      </p:sp>
      <p:pic>
        <p:nvPicPr>
          <p:cNvPr id="6" name="Görsel 6" descr="b515f5523c78.png"/>
          <p:cNvPicPr>
            <a:picLocks noChangeAspect="1"/>
          </p:cNvPicPr>
          <p:nvPr/>
        </p:nvPicPr>
        <p:blipFill>
          <a:blip r:embed="rId2"/>
          <a:stretch>
            <a:fillRect/>
          </a:stretch>
        </p:blipFill>
        <p:spPr>
          <a:xfrm>
            <a:off x="1060450" y="1708348"/>
            <a:ext cx="177800" cy="177800"/>
          </a:xfrm>
          <a:prstGeom prst="rect">
            <a:avLst/>
          </a:prstGeom>
        </p:spPr>
      </p:pic>
      <p:sp>
        <p:nvSpPr>
          <p:cNvPr id="7" name="Metin 7"/>
          <p:cNvSpPr txBox="1"/>
          <p:nvPr/>
        </p:nvSpPr>
        <p:spPr>
          <a:xfrm>
            <a:off x="1498600" y="1609288"/>
            <a:ext cx="5951706" cy="288925"/>
          </a:xfrm>
          <a:prstGeom prst="rect">
            <a:avLst/>
          </a:prstGeom>
          <a:noFill/>
        </p:spPr>
        <p:txBody>
          <a:bodyPr wrap="square" lIns="0" rIns="0" tIns="0" bIns="0" anchor="t">
            <a:noAutofit/>
          </a:bodyPr>
          <a:lstStyle/>
          <a:p>
            <a:pPr algn="l">
              <a:lnSpc>
                <a:spcPts val="2275"/>
              </a:lnSpc>
            </a:pPr>
            <a:r>
              <a:rPr sz="1750" b="1" i="0" lang="tr-TR" kern="100">
                <a:solidFill>
                  <a:srgbClr val="14234B"/>
                </a:solidFill>
                <a:latin typeface="Calibri"/>
              </a:rPr>
              <a:t>Miras ne demektir? Bir toplum gelecek kuşaklara neler bırakır?</a:t>
            </a:r>
          </a:p>
        </p:txBody>
      </p:sp>
      <p:grpSp>
        <p:nvGrpSpPr>
          <p:cNvPr id="8" name="Adım 1 grubu"/>
          <p:cNvGrpSpPr/>
          <p:nvPr/>
        </p:nvGrpSpPr>
        <p:grpSpPr>
          <a:xfrm>
            <a:off x="762000" y="2260798"/>
            <a:ext cx="6832600" cy="723900"/>
            <a:chOff x="762000" y="2260798"/>
            <a:chExt cx="6832600" cy="723900"/>
          </a:xfrm>
        </p:grpSpPr>
        <p:sp>
          <p:nvSpPr>
            <p:cNvPr id="9" name="Şekil 9"/>
            <p:cNvSpPr/>
            <p:nvPr/>
          </p:nvSpPr>
          <p:spPr>
            <a:xfrm>
              <a:off x="762000" y="2260798"/>
              <a:ext cx="6832600" cy="723900"/>
            </a:xfrm>
            <a:prstGeom prst="roundRect">
              <a:avLst>
                <a:gd name="adj" fmla="val 19298"/>
              </a:avLst>
            </a:prstGeom>
            <a:solidFill>
              <a:srgbClr val="EEF3FA"/>
            </a:solidFill>
            <a:ln>
              <a:noFill/>
            </a:ln>
          </p:spPr>
          <p:txBody>
            <a:bodyPr rtlCol="0" anchor="ctr"/>
            <a:lstStyle/>
            <a:p>
              <a:pPr algn="ctr"/>
            </a:p>
          </p:txBody>
        </p:sp>
        <p:sp>
          <p:nvSpPr>
            <p:cNvPr id="10" name="Şekil 10"/>
            <p:cNvSpPr/>
            <p:nvPr/>
          </p:nvSpPr>
          <p:spPr>
            <a:xfrm>
              <a:off x="939800" y="2413198"/>
              <a:ext cx="419100" cy="419100"/>
            </a:xfrm>
            <a:prstGeom prst="star8">
              <a:avLst/>
            </a:prstGeom>
            <a:solidFill>
              <a:srgbClr val="0D7C7F"/>
            </a:solidFill>
            <a:ln>
              <a:noFill/>
            </a:ln>
          </p:spPr>
          <p:txBody>
            <a:bodyPr rtlCol="0" anchor="ctr"/>
            <a:lstStyle/>
            <a:p>
              <a:pPr algn="ctr"/>
            </a:p>
          </p:txBody>
        </p:sp>
        <p:pic>
          <p:nvPicPr>
            <p:cNvPr id="11" name="Görsel 11" descr="b515f5523c78.png"/>
            <p:cNvPicPr>
              <a:picLocks noChangeAspect="1"/>
            </p:cNvPicPr>
            <p:nvPr/>
          </p:nvPicPr>
          <p:blipFill>
            <a:blip r:embed="rId2"/>
            <a:stretch>
              <a:fillRect/>
            </a:stretch>
          </p:blipFill>
          <p:spPr>
            <a:xfrm>
              <a:off x="1060450" y="2533848"/>
              <a:ext cx="177800" cy="177800"/>
            </a:xfrm>
            <a:prstGeom prst="rect">
              <a:avLst/>
            </a:prstGeom>
          </p:spPr>
        </p:pic>
        <p:sp>
          <p:nvSpPr>
            <p:cNvPr id="12" name="Metin 12"/>
            <p:cNvSpPr txBox="1"/>
            <p:nvPr/>
          </p:nvSpPr>
          <p:spPr>
            <a:xfrm>
              <a:off x="1498600" y="2434788"/>
              <a:ext cx="5360020" cy="288925"/>
            </a:xfrm>
            <a:prstGeom prst="rect">
              <a:avLst/>
            </a:prstGeom>
            <a:noFill/>
          </p:spPr>
          <p:txBody>
            <a:bodyPr wrap="square" lIns="0" rIns="0" tIns="0" bIns="0" anchor="t">
              <a:noAutofit/>
            </a:bodyPr>
            <a:lstStyle/>
            <a:p>
              <a:pPr algn="l">
                <a:lnSpc>
                  <a:spcPts val="2275"/>
                </a:lnSpc>
              </a:pPr>
              <a:r>
                <a:rPr sz="1750" b="1" i="0" lang="tr-TR" kern="100">
                  <a:solidFill>
                    <a:srgbClr val="14234B"/>
                  </a:solidFill>
                  <a:latin typeface="Calibri"/>
                </a:rPr>
                <a:t>İlimizde yüzyıllardır ayakta duran bir yapı biliyor musun?</a:t>
              </a:r>
            </a:p>
          </p:txBody>
        </p:sp>
      </p:grpSp>
      <p:grpSp>
        <p:nvGrpSpPr>
          <p:cNvPr id="13" name="Adım 2 grubu"/>
          <p:cNvGrpSpPr/>
          <p:nvPr/>
        </p:nvGrpSpPr>
        <p:grpSpPr>
          <a:xfrm>
            <a:off x="762000" y="3086298"/>
            <a:ext cx="6832600" cy="723900"/>
            <a:chOff x="762000" y="3086298"/>
            <a:chExt cx="6832600" cy="723900"/>
          </a:xfrm>
        </p:grpSpPr>
        <p:sp>
          <p:nvSpPr>
            <p:cNvPr id="14" name="Şekil 14"/>
            <p:cNvSpPr/>
            <p:nvPr/>
          </p:nvSpPr>
          <p:spPr>
            <a:xfrm>
              <a:off x="762000" y="3086298"/>
              <a:ext cx="6832600" cy="723900"/>
            </a:xfrm>
            <a:prstGeom prst="roundRect">
              <a:avLst>
                <a:gd name="adj" fmla="val 19298"/>
              </a:avLst>
            </a:prstGeom>
            <a:solidFill>
              <a:srgbClr val="EEF3FA"/>
            </a:solidFill>
            <a:ln>
              <a:noFill/>
            </a:ln>
          </p:spPr>
          <p:txBody>
            <a:bodyPr rtlCol="0" anchor="ctr"/>
            <a:lstStyle/>
            <a:p>
              <a:pPr algn="ctr"/>
            </a:p>
          </p:txBody>
        </p:sp>
        <p:sp>
          <p:nvSpPr>
            <p:cNvPr id="15" name="Şekil 15"/>
            <p:cNvSpPr/>
            <p:nvPr/>
          </p:nvSpPr>
          <p:spPr>
            <a:xfrm>
              <a:off x="939800" y="3238698"/>
              <a:ext cx="419100" cy="419100"/>
            </a:xfrm>
            <a:prstGeom prst="star8">
              <a:avLst/>
            </a:prstGeom>
            <a:solidFill>
              <a:srgbClr val="2852B8"/>
            </a:solidFill>
            <a:ln>
              <a:noFill/>
            </a:ln>
          </p:spPr>
          <p:txBody>
            <a:bodyPr rtlCol="0" anchor="ctr"/>
            <a:lstStyle/>
            <a:p>
              <a:pPr algn="ctr"/>
            </a:p>
          </p:txBody>
        </p:sp>
        <p:pic>
          <p:nvPicPr>
            <p:cNvPr id="16" name="Görsel 16" descr="b515f5523c78.png"/>
            <p:cNvPicPr>
              <a:picLocks noChangeAspect="1"/>
            </p:cNvPicPr>
            <p:nvPr/>
          </p:nvPicPr>
          <p:blipFill>
            <a:blip r:embed="rId2"/>
            <a:stretch>
              <a:fillRect/>
            </a:stretch>
          </p:blipFill>
          <p:spPr>
            <a:xfrm>
              <a:off x="1060450" y="3359348"/>
              <a:ext cx="177800" cy="177800"/>
            </a:xfrm>
            <a:prstGeom prst="rect">
              <a:avLst/>
            </a:prstGeom>
          </p:spPr>
        </p:pic>
        <p:sp>
          <p:nvSpPr>
            <p:cNvPr id="17" name="Metin 17"/>
            <p:cNvSpPr txBox="1"/>
            <p:nvPr/>
          </p:nvSpPr>
          <p:spPr>
            <a:xfrm>
              <a:off x="1498600" y="3260288"/>
              <a:ext cx="5596572" cy="288925"/>
            </a:xfrm>
            <a:prstGeom prst="rect">
              <a:avLst/>
            </a:prstGeom>
            <a:noFill/>
          </p:spPr>
          <p:txBody>
            <a:bodyPr wrap="square" lIns="0" rIns="0" tIns="0" bIns="0" anchor="t">
              <a:noAutofit/>
            </a:bodyPr>
            <a:lstStyle/>
            <a:p>
              <a:pPr algn="l">
                <a:lnSpc>
                  <a:spcPts val="2275"/>
                </a:lnSpc>
              </a:pPr>
              <a:r>
                <a:rPr sz="1750" b="1" i="0" lang="tr-TR" kern="100">
                  <a:solidFill>
                    <a:srgbClr val="14234B"/>
                  </a:solidFill>
                  <a:latin typeface="Calibri"/>
                </a:rPr>
                <a:t>Bir türkü, bir yemek ya da bir el sanatı da miras olabilir mi?</a:t>
              </a:r>
            </a:p>
          </p:txBody>
        </p:sp>
      </p:grpSp>
      <p:grpSp>
        <p:nvGrpSpPr>
          <p:cNvPr id="18" name="Adım 3 grubu"/>
          <p:cNvGrpSpPr/>
          <p:nvPr/>
        </p:nvGrpSpPr>
        <p:grpSpPr>
          <a:xfrm>
            <a:off x="762000" y="3911798"/>
            <a:ext cx="6832600" cy="723900"/>
            <a:chOff x="762000" y="3911798"/>
            <a:chExt cx="6832600" cy="723900"/>
          </a:xfrm>
        </p:grpSpPr>
        <p:sp>
          <p:nvSpPr>
            <p:cNvPr id="19" name="Şekil 19"/>
            <p:cNvSpPr/>
            <p:nvPr/>
          </p:nvSpPr>
          <p:spPr>
            <a:xfrm>
              <a:off x="762000" y="3911798"/>
              <a:ext cx="6832600" cy="723900"/>
            </a:xfrm>
            <a:prstGeom prst="roundRect">
              <a:avLst>
                <a:gd name="adj" fmla="val 19298"/>
              </a:avLst>
            </a:prstGeom>
            <a:solidFill>
              <a:srgbClr val="EEF3FA"/>
            </a:solidFill>
            <a:ln>
              <a:noFill/>
            </a:ln>
          </p:spPr>
          <p:txBody>
            <a:bodyPr rtlCol="0" anchor="ctr"/>
            <a:lstStyle/>
            <a:p>
              <a:pPr algn="ctr"/>
            </a:p>
          </p:txBody>
        </p:sp>
        <p:sp>
          <p:nvSpPr>
            <p:cNvPr id="20" name="Şekil 20"/>
            <p:cNvSpPr/>
            <p:nvPr/>
          </p:nvSpPr>
          <p:spPr>
            <a:xfrm>
              <a:off x="939800" y="4064198"/>
              <a:ext cx="419100" cy="419100"/>
            </a:xfrm>
            <a:prstGeom prst="star8">
              <a:avLst/>
            </a:prstGeom>
            <a:solidFill>
              <a:srgbClr val="0D7C7F"/>
            </a:solidFill>
            <a:ln>
              <a:noFill/>
            </a:ln>
          </p:spPr>
          <p:txBody>
            <a:bodyPr rtlCol="0" anchor="ctr"/>
            <a:lstStyle/>
            <a:p>
              <a:pPr algn="ctr"/>
            </a:p>
          </p:txBody>
        </p:sp>
        <p:pic>
          <p:nvPicPr>
            <p:cNvPr id="21" name="Görsel 21" descr="b515f5523c78.png"/>
            <p:cNvPicPr>
              <a:picLocks noChangeAspect="1"/>
            </p:cNvPicPr>
            <p:nvPr/>
          </p:nvPicPr>
          <p:blipFill>
            <a:blip r:embed="rId2"/>
            <a:stretch>
              <a:fillRect/>
            </a:stretch>
          </p:blipFill>
          <p:spPr>
            <a:xfrm>
              <a:off x="1060450" y="4184848"/>
              <a:ext cx="177800" cy="177800"/>
            </a:xfrm>
            <a:prstGeom prst="rect">
              <a:avLst/>
            </a:prstGeom>
          </p:spPr>
        </p:pic>
        <p:sp>
          <p:nvSpPr>
            <p:cNvPr id="22" name="Metin 22"/>
            <p:cNvSpPr txBox="1"/>
            <p:nvPr/>
          </p:nvSpPr>
          <p:spPr>
            <a:xfrm>
              <a:off x="1498600" y="4085788"/>
              <a:ext cx="4130578" cy="288925"/>
            </a:xfrm>
            <a:prstGeom prst="rect">
              <a:avLst/>
            </a:prstGeom>
            <a:noFill/>
          </p:spPr>
          <p:txBody>
            <a:bodyPr wrap="square" lIns="0" rIns="0" tIns="0" bIns="0" anchor="t">
              <a:noAutofit/>
            </a:bodyPr>
            <a:lstStyle/>
            <a:p>
              <a:pPr algn="l">
                <a:lnSpc>
                  <a:spcPts val="2275"/>
                </a:lnSpc>
              </a:pPr>
              <a:r>
                <a:rPr sz="1750" b="1" i="0" lang="tr-TR" kern="100">
                  <a:solidFill>
                    <a:srgbClr val="14234B"/>
                  </a:solidFill>
                  <a:latin typeface="Calibri"/>
                </a:rPr>
                <a:t>UNESCO hangi eserleri korumak için çalışır?</a:t>
              </a:r>
            </a:p>
          </p:txBody>
        </p:sp>
      </p:grpSp>
      <p:sp>
        <p:nvSpPr>
          <p:cNvPr id="23" name="Şekil 23"/>
          <p:cNvSpPr/>
          <p:nvPr/>
        </p:nvSpPr>
        <p:spPr>
          <a:xfrm>
            <a:off x="7874000" y="1435298"/>
            <a:ext cx="3556000" cy="1506141"/>
          </a:xfrm>
          <a:prstGeom prst="roundRect">
            <a:avLst>
              <a:gd name="adj" fmla="val 9275"/>
            </a:avLst>
          </a:prstGeom>
          <a:solidFill>
            <a:srgbClr val="FFFFFF"/>
          </a:solidFill>
          <a:ln w="12700">
            <a:solidFill>
              <a:srgbClr val="D5DEEB"/>
            </a:solidFill>
          </a:ln>
        </p:spPr>
        <p:txBody>
          <a:bodyPr rtlCol="0" anchor="ctr"/>
          <a:lstStyle/>
          <a:p>
            <a:pPr algn="ctr"/>
          </a:p>
        </p:txBody>
      </p:sp>
      <p:pic>
        <p:nvPicPr>
          <p:cNvPr id="24" name="Görsel 24" descr="373a91a59a7c.png"/>
          <p:cNvPicPr>
            <a:picLocks noChangeAspect="1"/>
          </p:cNvPicPr>
          <p:nvPr/>
        </p:nvPicPr>
        <p:blipFill>
          <a:blip r:embed="rId3"/>
          <a:stretch>
            <a:fillRect/>
          </a:stretch>
        </p:blipFill>
        <p:spPr>
          <a:xfrm>
            <a:off x="8064500" y="1600398"/>
            <a:ext cx="254000" cy="254000"/>
          </a:xfrm>
          <a:prstGeom prst="rect">
            <a:avLst/>
          </a:prstGeom>
        </p:spPr>
      </p:pic>
      <p:sp>
        <p:nvSpPr>
          <p:cNvPr id="25" name="Metin 25"/>
          <p:cNvSpPr txBox="1"/>
          <p:nvPr/>
        </p:nvSpPr>
        <p:spPr>
          <a:xfrm>
            <a:off x="8432800" y="1570553"/>
            <a:ext cx="2914968" cy="152400"/>
          </a:xfrm>
          <a:prstGeom prst="rect">
            <a:avLst/>
          </a:prstGeom>
          <a:noFill/>
        </p:spPr>
        <p:txBody>
          <a:bodyPr wrap="square" lIns="0" rIns="0" tIns="0" bIns="0" anchor="t">
            <a:noAutofit/>
          </a:bodyPr>
          <a:lstStyle/>
          <a:p>
            <a:pPr algn="l">
              <a:lnSpc>
                <a:spcPts val="1200"/>
              </a:lnSpc>
            </a:pPr>
            <a:r>
              <a:rPr sz="1000" b="1" i="0" lang="tr-TR" kern="100" spc="140">
                <a:solidFill>
                  <a:srgbClr val="865F0E"/>
                </a:solidFill>
                <a:latin typeface="Calibri"/>
              </a:rPr>
              <a:t>İPUCU</a:t>
            </a:r>
          </a:p>
        </p:txBody>
      </p:sp>
      <p:sp>
        <p:nvSpPr>
          <p:cNvPr id="26" name="Metin 26"/>
          <p:cNvSpPr txBox="1"/>
          <p:nvPr/>
        </p:nvSpPr>
        <p:spPr>
          <a:xfrm>
            <a:off x="8432800" y="1724033"/>
            <a:ext cx="2914968" cy="994033"/>
          </a:xfrm>
          <a:prstGeom prst="rect">
            <a:avLst/>
          </a:prstGeom>
          <a:noFill/>
        </p:spPr>
        <p:txBody>
          <a:bodyPr wrap="square" lIns="0" rIns="0" tIns="0" bIns="0" anchor="t">
            <a:noAutofit/>
          </a:bodyPr>
          <a:lstStyle/>
          <a:p>
            <a:pPr algn="l">
              <a:lnSpc>
                <a:spcPts val="2014"/>
              </a:lnSpc>
            </a:pPr>
            <a:r>
              <a:rPr sz="1550" b="0" i="0" lang="tr-TR" kern="100">
                <a:solidFill>
                  <a:srgbClr val="1F2A4A"/>
                </a:solidFill>
                <a:latin typeface="Calibri"/>
              </a:rPr>
              <a:t>İlindeki tarihî bir yapının, bir el sanatının ya da bir geleneğin fotoğrafını çek veya resmini çiz; derse getir.</a:t>
            </a:r>
          </a:p>
        </p:txBody>
      </p:sp>
      <p:sp>
        <p:nvSpPr>
          <p:cNvPr id="27" name="Metin 27"/>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28" name="Metin 28"/>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64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50"/>
                                        <p:tgtEl>
                                          <p:spTgt spid="8"/>
                                        </p:tgtEl>
                                      </p:cBhvr>
                                    </p:animEffect>
                                    <p:anim calcmode="lin" valueType="num">
                                      <p:cBhvr>
                                        <p:cTn id="8" dur="550" fill="hold"/>
                                        <p:tgtEl>
                                          <p:spTgt spid="8"/>
                                        </p:tgtEl>
                                        <p:attrNameLst>
                                          <p:attrName>ppt_x</p:attrName>
                                        </p:attrNameLst>
                                      </p:cBhvr>
                                      <p:tavLst>
                                        <p:tav tm="0">
                                          <p:val>
                                            <p:strVal val="#ppt_x"/>
                                          </p:val>
                                        </p:tav>
                                        <p:tav tm="100000">
                                          <p:val>
                                            <p:strVal val="#ppt_x"/>
                                          </p:val>
                                        </p:tav>
                                      </p:tavLst>
                                    </p:anim>
                                    <p:anim calcmode="lin" valueType="num">
                                      <p:cBhvr>
                                        <p:cTn id="9" dur="550" decel="100000" fill="hold"/>
                                        <p:tgtEl>
                                          <p:spTgt spid="8"/>
                                        </p:tgtEl>
                                        <p:attrNameLst>
                                          <p:attrName>ppt_y</p:attrName>
                                        </p:attrNameLst>
                                      </p:cBhvr>
                                      <p:tavLst>
                                        <p:tav tm="0">
                                          <p:val>
                                            <p:strVal val="#ppt_y+.03"/>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50"/>
                                        <p:tgtEl>
                                          <p:spTgt spid="13"/>
                                        </p:tgtEl>
                                      </p:cBhvr>
                                    </p:animEffect>
                                    <p:anim calcmode="lin" valueType="num">
                                      <p:cBhvr>
                                        <p:cTn id="15" dur="550" fill="hold"/>
                                        <p:tgtEl>
                                          <p:spTgt spid="13"/>
                                        </p:tgtEl>
                                        <p:attrNameLst>
                                          <p:attrName>ppt_x</p:attrName>
                                        </p:attrNameLst>
                                      </p:cBhvr>
                                      <p:tavLst>
                                        <p:tav tm="0">
                                          <p:val>
                                            <p:strVal val="#ppt_x"/>
                                          </p:val>
                                        </p:tav>
                                        <p:tav tm="100000">
                                          <p:val>
                                            <p:strVal val="#ppt_x"/>
                                          </p:val>
                                        </p:tav>
                                      </p:tavLst>
                                    </p:anim>
                                    <p:anim calcmode="lin" valueType="num">
                                      <p:cBhvr>
                                        <p:cTn id="16" dur="550" decel="100000" fill="hold"/>
                                        <p:tgtEl>
                                          <p:spTgt spid="13"/>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50"/>
                                        <p:tgtEl>
                                          <p:spTgt spid="18"/>
                                        </p:tgtEl>
                                      </p:cBhvr>
                                    </p:animEffect>
                                    <p:anim calcmode="lin" valueType="num">
                                      <p:cBhvr>
                                        <p:cTn id="22" dur="550" fill="hold"/>
                                        <p:tgtEl>
                                          <p:spTgt spid="18"/>
                                        </p:tgtEl>
                                        <p:attrNameLst>
                                          <p:attrName>ppt_x</p:attrName>
                                        </p:attrNameLst>
                                      </p:cBhvr>
                                      <p:tavLst>
                                        <p:tav tm="0">
                                          <p:val>
                                            <p:strVal val="#ppt_x"/>
                                          </p:val>
                                        </p:tav>
                                        <p:tav tm="100000">
                                          <p:val>
                                            <p:strVal val="#ppt_x"/>
                                          </p:val>
                                        </p:tav>
                                      </p:tavLst>
                                    </p:anim>
                                    <p:anim calcmode="lin" valueType="num">
                                      <p:cBhvr>
                                        <p:cTn id="23" dur="550" decel="100000" fill="hold"/>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KAPANIŞ</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Kaynaklar ve notlar</a:t>
            </a:r>
          </a:p>
        </p:txBody>
      </p:sp>
      <p:sp>
        <p:nvSpPr>
          <p:cNvPr id="4" name="Metin 4"/>
          <p:cNvSpPr txBox="1"/>
          <p:nvPr/>
        </p:nvSpPr>
        <p:spPr>
          <a:xfrm>
            <a:off x="762000" y="1526103"/>
            <a:ext cx="1990725" cy="247650"/>
          </a:xfrm>
          <a:prstGeom prst="rect">
            <a:avLst/>
          </a:prstGeom>
          <a:noFill/>
        </p:spPr>
        <p:txBody>
          <a:bodyPr wrap="square" lIns="0" rIns="0" tIns="0" bIns="0" anchor="t">
            <a:noAutofit/>
          </a:bodyPr>
          <a:lstStyle/>
          <a:p>
            <a:pPr algn="l">
              <a:lnSpc>
                <a:spcPts val="1950"/>
              </a:lnSpc>
            </a:pPr>
            <a:r>
              <a:rPr sz="1500" b="1" i="0" lang="tr-TR" kern="100">
                <a:solidFill>
                  <a:srgbClr val="2852B8"/>
                </a:solidFill>
                <a:latin typeface="Calibri"/>
              </a:rPr>
              <a:t>Öğrenme çıktısı</a:t>
            </a:r>
          </a:p>
        </p:txBody>
      </p:sp>
      <p:sp>
        <p:nvSpPr>
          <p:cNvPr id="5" name="Metin 5"/>
          <p:cNvSpPr txBox="1"/>
          <p:nvPr/>
        </p:nvSpPr>
        <p:spPr>
          <a:xfrm>
            <a:off x="2844800" y="1511676"/>
            <a:ext cx="8837930" cy="516100"/>
          </a:xfrm>
          <a:prstGeom prst="rect">
            <a:avLst/>
          </a:prstGeom>
          <a:noFill/>
        </p:spPr>
        <p:txBody>
          <a:bodyPr wrap="square" lIns="0" rIns="0" tIns="0" bIns="0" anchor="t">
            <a:noAutofit/>
          </a:bodyPr>
          <a:lstStyle/>
          <a:p>
            <a:pPr algn="l">
              <a:lnSpc>
                <a:spcPts val="2176"/>
              </a:lnSpc>
            </a:pPr>
            <a:r>
              <a:rPr sz="1600" b="0" i="0" lang="tr-TR" kern="100">
                <a:solidFill>
                  <a:srgbClr val="1F2A4A"/>
                </a:solidFill>
                <a:latin typeface="Calibri"/>
              </a:rPr>
              <a:t>MEB Türkiye Yüzyılı Maarif Modeli Sosyal Bilgiler Dersi Öğretim Programı: 5. sınıf, 2. öğrenme alanı (Evimiz Dünya), SB.5.2.4.</a:t>
            </a:r>
          </a:p>
        </p:txBody>
      </p:sp>
      <p:cxnSp>
        <p:nvCxnSpPr>
          <p:cNvPr id="6" name="Connector 5"/>
          <p:cNvCxnSpPr/>
          <p:nvPr/>
        </p:nvCxnSpPr>
        <p:spPr>
          <a:xfrm>
            <a:off x="762000" y="2248297"/>
            <a:ext cx="10668000" cy="0"/>
          </a:xfrm>
          <a:prstGeom prst="line">
            <a:avLst/>
          </a:prstGeom>
          <a:ln w="12700">
            <a:solidFill>
              <a:srgbClr val="D5DEEB"/>
            </a:solidFill>
          </a:ln>
        </p:spPr>
      </p:cxnSp>
      <p:sp>
        <p:nvSpPr>
          <p:cNvPr id="7" name="Metin 7"/>
          <p:cNvSpPr txBox="1"/>
          <p:nvPr/>
        </p:nvSpPr>
        <p:spPr>
          <a:xfrm>
            <a:off x="762000" y="2345452"/>
            <a:ext cx="1990725" cy="247650"/>
          </a:xfrm>
          <a:prstGeom prst="rect">
            <a:avLst/>
          </a:prstGeom>
          <a:noFill/>
        </p:spPr>
        <p:txBody>
          <a:bodyPr wrap="square" lIns="0" rIns="0" tIns="0" bIns="0" anchor="t">
            <a:noAutofit/>
          </a:bodyPr>
          <a:lstStyle/>
          <a:p>
            <a:pPr algn="l">
              <a:lnSpc>
                <a:spcPts val="1950"/>
              </a:lnSpc>
            </a:pPr>
            <a:r>
              <a:rPr sz="1500" b="1" i="0" lang="tr-TR" kern="100">
                <a:solidFill>
                  <a:srgbClr val="2852B8"/>
                </a:solidFill>
                <a:latin typeface="Calibri"/>
              </a:rPr>
              <a:t>Kaynak</a:t>
            </a:r>
          </a:p>
        </p:txBody>
      </p:sp>
      <p:sp>
        <p:nvSpPr>
          <p:cNvPr id="8" name="Metin 8"/>
          <p:cNvSpPr txBox="1"/>
          <p:nvPr/>
        </p:nvSpPr>
        <p:spPr>
          <a:xfrm>
            <a:off x="2844800" y="2331025"/>
            <a:ext cx="8837930" cy="276352"/>
          </a:xfrm>
          <a:prstGeom prst="rect">
            <a:avLst/>
          </a:prstGeom>
          <a:noFill/>
        </p:spPr>
        <p:txBody>
          <a:bodyPr wrap="square" lIns="0" rIns="0" tIns="0" bIns="0" anchor="t">
            <a:noAutofit/>
          </a:bodyPr>
          <a:lstStyle/>
          <a:p>
            <a:pPr algn="l">
              <a:lnSpc>
                <a:spcPts val="2176"/>
              </a:lnSpc>
            </a:pPr>
            <a:r>
              <a:rPr sz="1600" b="0" i="0" lang="tr-TR" kern="100">
                <a:solidFill>
                  <a:srgbClr val="1F2A4A"/>
                </a:solidFill>
                <a:latin typeface="Calibri"/>
              </a:rPr>
              <a:t>MEB 5. Sınıf Sosyal Bilgiler ders kitabı (2026-2027) kapsamına göre özgün olarak yazılmıştır.</a:t>
            </a:r>
          </a:p>
        </p:txBody>
      </p:sp>
      <p:cxnSp>
        <p:nvCxnSpPr>
          <p:cNvPr id="9" name="Connector 8"/>
          <p:cNvCxnSpPr/>
          <p:nvPr/>
        </p:nvCxnSpPr>
        <p:spPr>
          <a:xfrm>
            <a:off x="762000" y="2791321"/>
            <a:ext cx="10668000" cy="0"/>
          </a:xfrm>
          <a:prstGeom prst="line">
            <a:avLst/>
          </a:prstGeom>
          <a:ln w="12700">
            <a:solidFill>
              <a:srgbClr val="D5DEEB"/>
            </a:solidFill>
          </a:ln>
        </p:spPr>
      </p:cxnSp>
      <p:sp>
        <p:nvSpPr>
          <p:cNvPr id="10" name="Metin 10"/>
          <p:cNvSpPr txBox="1"/>
          <p:nvPr/>
        </p:nvSpPr>
        <p:spPr>
          <a:xfrm>
            <a:off x="762000" y="2888476"/>
            <a:ext cx="1990725" cy="247650"/>
          </a:xfrm>
          <a:prstGeom prst="rect">
            <a:avLst/>
          </a:prstGeom>
          <a:noFill/>
        </p:spPr>
        <p:txBody>
          <a:bodyPr wrap="square" lIns="0" rIns="0" tIns="0" bIns="0" anchor="t">
            <a:noAutofit/>
          </a:bodyPr>
          <a:lstStyle/>
          <a:p>
            <a:pPr algn="l">
              <a:lnSpc>
                <a:spcPts val="1950"/>
              </a:lnSpc>
            </a:pPr>
            <a:r>
              <a:rPr sz="1500" b="1" i="0" lang="tr-TR" kern="100">
                <a:solidFill>
                  <a:srgbClr val="2852B8"/>
                </a:solidFill>
                <a:latin typeface="Calibri"/>
              </a:rPr>
              <a:t>Kitap dışı bilgiler</a:t>
            </a:r>
          </a:p>
        </p:txBody>
      </p:sp>
      <p:sp>
        <p:nvSpPr>
          <p:cNvPr id="11" name="Metin 11"/>
          <p:cNvSpPr txBox="1"/>
          <p:nvPr/>
        </p:nvSpPr>
        <p:spPr>
          <a:xfrm>
            <a:off x="2844800" y="2874049"/>
            <a:ext cx="8837930" cy="792424"/>
          </a:xfrm>
          <a:prstGeom prst="rect">
            <a:avLst/>
          </a:prstGeom>
          <a:noFill/>
        </p:spPr>
        <p:txBody>
          <a:bodyPr wrap="square" lIns="0" rIns="0" tIns="0" bIns="0" anchor="t">
            <a:noAutofit/>
          </a:bodyPr>
          <a:lstStyle/>
          <a:p>
            <a:pPr algn="l">
              <a:lnSpc>
                <a:spcPts val="2176"/>
              </a:lnSpc>
            </a:pPr>
            <a:r>
              <a:rPr sz="1600" b="0" i="0" lang="tr-TR" kern="100">
                <a:solidFill>
                  <a:srgbClr val="1F2A4A"/>
                </a:solidFill>
                <a:latin typeface="Calibri"/>
              </a:rPr>
              <a:t>Anayasa’nın 3. ve 4. maddeleri, Bulgaristan’ın avroya geçişi (1 Ocak 2026), Suriye’nin bayrak değişikliği (2024–2025), 1999 depremleri, sınır illeri, başkentlerin simge yapıları ve komşuların dil ve bayrak bilgileri genel kaynaklardan eklenmiştir.</a:t>
            </a:r>
          </a:p>
        </p:txBody>
      </p:sp>
      <p:cxnSp>
        <p:nvCxnSpPr>
          <p:cNvPr id="12" name="Connector 11"/>
          <p:cNvCxnSpPr/>
          <p:nvPr/>
        </p:nvCxnSpPr>
        <p:spPr>
          <a:xfrm>
            <a:off x="762000" y="3886994"/>
            <a:ext cx="10668000" cy="0"/>
          </a:xfrm>
          <a:prstGeom prst="line">
            <a:avLst/>
          </a:prstGeom>
          <a:ln w="12700">
            <a:solidFill>
              <a:srgbClr val="D5DEEB"/>
            </a:solidFill>
          </a:ln>
        </p:spPr>
      </p:cxnSp>
      <p:sp>
        <p:nvSpPr>
          <p:cNvPr id="13" name="Metin 13"/>
          <p:cNvSpPr txBox="1"/>
          <p:nvPr/>
        </p:nvSpPr>
        <p:spPr>
          <a:xfrm>
            <a:off x="762000" y="3984149"/>
            <a:ext cx="1990725" cy="247650"/>
          </a:xfrm>
          <a:prstGeom prst="rect">
            <a:avLst/>
          </a:prstGeom>
          <a:noFill/>
        </p:spPr>
        <p:txBody>
          <a:bodyPr wrap="square" lIns="0" rIns="0" tIns="0" bIns="0" anchor="t">
            <a:noAutofit/>
          </a:bodyPr>
          <a:lstStyle/>
          <a:p>
            <a:pPr algn="l">
              <a:lnSpc>
                <a:spcPts val="1950"/>
              </a:lnSpc>
            </a:pPr>
            <a:r>
              <a:rPr sz="1500" b="1" i="0" lang="tr-TR" kern="100">
                <a:solidFill>
                  <a:srgbClr val="2852B8"/>
                </a:solidFill>
                <a:latin typeface="Calibri"/>
              </a:rPr>
              <a:t>Harita</a:t>
            </a:r>
          </a:p>
        </p:txBody>
      </p:sp>
      <p:sp>
        <p:nvSpPr>
          <p:cNvPr id="14" name="Metin 14"/>
          <p:cNvSpPr txBox="1"/>
          <p:nvPr/>
        </p:nvSpPr>
        <p:spPr>
          <a:xfrm>
            <a:off x="2844800" y="3969722"/>
            <a:ext cx="8837930" cy="516100"/>
          </a:xfrm>
          <a:prstGeom prst="rect">
            <a:avLst/>
          </a:prstGeom>
          <a:noFill/>
        </p:spPr>
        <p:txBody>
          <a:bodyPr wrap="square" lIns="0" rIns="0" tIns="0" bIns="0" anchor="t">
            <a:noAutofit/>
          </a:bodyPr>
          <a:lstStyle/>
          <a:p>
            <a:pPr algn="l">
              <a:lnSpc>
                <a:spcPts val="2176"/>
              </a:lnSpc>
            </a:pPr>
            <a:r>
              <a:rPr sz="1600" b="0" i="0" lang="tr-TR" kern="100">
                <a:solidFill>
                  <a:srgbClr val="1F2A4A"/>
                </a:solidFill>
                <a:latin typeface="Calibri"/>
              </a:rPr>
              <a:t>Natural Earth kıyı verisiyle çizildi. Noktalar komşuların yönünü gösteren yaklaşık konumlardır; ülke sınırları gösterilmemiştir.</a:t>
            </a:r>
          </a:p>
        </p:txBody>
      </p:sp>
      <p:cxnSp>
        <p:nvCxnSpPr>
          <p:cNvPr id="15" name="Connector 14"/>
          <p:cNvCxnSpPr/>
          <p:nvPr/>
        </p:nvCxnSpPr>
        <p:spPr>
          <a:xfrm>
            <a:off x="762000" y="4706342"/>
            <a:ext cx="10668000" cy="0"/>
          </a:xfrm>
          <a:prstGeom prst="line">
            <a:avLst/>
          </a:prstGeom>
          <a:ln w="12700">
            <a:solidFill>
              <a:srgbClr val="D5DEEB"/>
            </a:solidFill>
          </a:ln>
        </p:spPr>
      </p:cxnSp>
      <p:sp>
        <p:nvSpPr>
          <p:cNvPr id="16" name="Metin 16"/>
          <p:cNvSpPr txBox="1"/>
          <p:nvPr/>
        </p:nvSpPr>
        <p:spPr>
          <a:xfrm>
            <a:off x="762000" y="4803497"/>
            <a:ext cx="1990725" cy="247650"/>
          </a:xfrm>
          <a:prstGeom prst="rect">
            <a:avLst/>
          </a:prstGeom>
          <a:noFill/>
        </p:spPr>
        <p:txBody>
          <a:bodyPr wrap="square" lIns="0" rIns="0" tIns="0" bIns="0" anchor="t">
            <a:noAutofit/>
          </a:bodyPr>
          <a:lstStyle/>
          <a:p>
            <a:pPr algn="l">
              <a:lnSpc>
                <a:spcPts val="1950"/>
              </a:lnSpc>
            </a:pPr>
            <a:r>
              <a:rPr sz="1500" b="1" i="0" lang="tr-TR" kern="100">
                <a:solidFill>
                  <a:srgbClr val="2852B8"/>
                </a:solidFill>
                <a:latin typeface="Calibri"/>
              </a:rPr>
              <a:t>Kurgusal örnekler</a:t>
            </a:r>
          </a:p>
        </p:txBody>
      </p:sp>
      <p:sp>
        <p:nvSpPr>
          <p:cNvPr id="17" name="Metin 17"/>
          <p:cNvSpPr txBox="1"/>
          <p:nvPr/>
        </p:nvSpPr>
        <p:spPr>
          <a:xfrm>
            <a:off x="2844800" y="4789070"/>
            <a:ext cx="8837930" cy="276352"/>
          </a:xfrm>
          <a:prstGeom prst="rect">
            <a:avLst/>
          </a:prstGeom>
          <a:noFill/>
        </p:spPr>
        <p:txBody>
          <a:bodyPr wrap="square" lIns="0" rIns="0" tIns="0" bIns="0" anchor="t">
            <a:noAutofit/>
          </a:bodyPr>
          <a:lstStyle/>
          <a:p>
            <a:pPr algn="l">
              <a:lnSpc>
                <a:spcPts val="2176"/>
              </a:lnSpc>
            </a:pPr>
            <a:r>
              <a:rPr sz="1600" b="0" i="0" lang="tr-TR" kern="100">
                <a:solidFill>
                  <a:srgbClr val="1F2A4A"/>
                </a:solidFill>
                <a:latin typeface="Calibri"/>
              </a:rPr>
              <a:t>Ela, Kerem, Yiğit, Ece ve Ali adlı öğrenciler kurgusaldır.</a:t>
            </a:r>
          </a:p>
        </p:txBody>
      </p:sp>
      <p:sp>
        <p:nvSpPr>
          <p:cNvPr id="18" name="Metin 18"/>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19" name="Metin 19"/>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65</a:t>
            </a:r>
          </a:p>
        </p:txBody>
      </p:sp>
    </p:spTree>
  </p:cSld>
  <p:clrMapOvr>
    <a:masterClrMapping/>
  </p:clrMapOvr>
  <p:transition spd="med">
    <p:fade/>
  </p:transition>
</p:sld>
</file>

<file path=ppt/slides/slide66.xml><?xml version="1.0" encoding="utf-8"?>
<p:sld xmlns:a="http://schemas.openxmlformats.org/drawingml/2006/main" xmlns:p="http://schemas.openxmlformats.org/presentationml/2006/main" xmlns:r="http://schemas.openxmlformats.org/officeDocument/2006/relationships">
  <p:cSld>
    <p:bg>
      <p:bgPr>
        <a:solidFill>
          <a:srgbClr val="FBFCFE"/>
        </a:solidFill>
        <a:effectLst/>
      </p:bgPr>
    </p:bg>
    <p:spTree>
      <p:nvGrpSpPr>
        <p:cNvPr id="1" name=""/>
        <p:cNvGrpSpPr/>
        <p:nvPr/>
      </p:nvGrpSpPr>
      <p:grpSpPr/>
      <p:sp>
        <p:nvSpPr>
          <p:cNvPr id="2" name="Metin 2"/>
          <p:cNvSpPr txBox="1"/>
          <p:nvPr/>
        </p:nvSpPr>
        <p:spPr>
          <a:xfrm>
            <a:off x="762000" y="473964"/>
            <a:ext cx="10972800" cy="175260"/>
          </a:xfrm>
          <a:prstGeom prst="rect">
            <a:avLst/>
          </a:prstGeom>
          <a:noFill/>
        </p:spPr>
        <p:txBody>
          <a:bodyPr wrap="square" lIns="0" rIns="0" tIns="0" bIns="0" anchor="t">
            <a:noAutofit/>
          </a:bodyPr>
          <a:lstStyle/>
          <a:p>
            <a:pPr algn="l">
              <a:lnSpc>
                <a:spcPts val="1380"/>
              </a:lnSpc>
            </a:pPr>
            <a:r>
              <a:rPr sz="1150" b="1" i="0" lang="tr-TR" kern="100" spc="138">
                <a:solidFill>
                  <a:srgbClr val="2852B8"/>
                </a:solidFill>
                <a:latin typeface="Calibri"/>
              </a:rPr>
              <a:t>KAPANIŞ</a:t>
            </a:r>
          </a:p>
        </p:txBody>
      </p:sp>
      <p:sp>
        <p:nvSpPr>
          <p:cNvPr id="3" name="Metin 3"/>
          <p:cNvSpPr txBox="1"/>
          <p:nvPr/>
        </p:nvSpPr>
        <p:spPr>
          <a:xfrm>
            <a:off x="762000" y="745298"/>
            <a:ext cx="10972800" cy="522097"/>
          </a:xfrm>
          <a:prstGeom prst="rect">
            <a:avLst/>
          </a:prstGeom>
          <a:noFill/>
        </p:spPr>
        <p:txBody>
          <a:bodyPr wrap="square" lIns="0" rIns="0" tIns="0" bIns="0" anchor="t">
            <a:noAutofit/>
          </a:bodyPr>
          <a:lstStyle/>
          <a:p>
            <a:pPr algn="l">
              <a:lnSpc>
                <a:spcPts val="3922"/>
              </a:lnSpc>
            </a:pPr>
            <a:r>
              <a:rPr sz="3700" b="1" i="0" lang="tr-TR" kern="100" spc="-18">
                <a:solidFill>
                  <a:srgbClr val="14234B"/>
                </a:solidFill>
                <a:latin typeface="Cambria"/>
              </a:rPr>
              <a:t>Görsel kaynakları</a:t>
            </a:r>
          </a:p>
        </p:txBody>
      </p:sp>
      <p:sp>
        <p:nvSpPr>
          <p:cNvPr id="4" name="Metin 4"/>
          <p:cNvSpPr txBox="1"/>
          <p:nvPr/>
        </p:nvSpPr>
        <p:spPr>
          <a:xfrm>
            <a:off x="762000" y="1478351"/>
            <a:ext cx="5342731" cy="198120"/>
          </a:xfrm>
          <a:prstGeom prst="rect">
            <a:avLst/>
          </a:prstGeom>
          <a:noFill/>
        </p:spPr>
        <p:txBody>
          <a:bodyPr wrap="square" lIns="0" rIns="0" tIns="0" bIns="0" anchor="t">
            <a:noAutofit/>
          </a:bodyPr>
          <a:lstStyle/>
          <a:p>
            <a:pPr algn="l">
              <a:lnSpc>
                <a:spcPts val="1560"/>
              </a:lnSpc>
            </a:pPr>
            <a:r>
              <a:rPr sz="1200" b="1" i="0" lang="tr-TR" kern="100">
                <a:solidFill>
                  <a:srgbClr val="2852B8"/>
                </a:solidFill>
                <a:latin typeface="Calibri"/>
              </a:rPr>
              <a:t>Kapıkule Sınır Kapısı, Edirne (Bulgaristan sınırı)</a:t>
            </a:r>
          </a:p>
        </p:txBody>
      </p:sp>
      <p:sp>
        <p:nvSpPr>
          <p:cNvPr id="5" name="Metin 5"/>
          <p:cNvSpPr txBox="1"/>
          <p:nvPr/>
        </p:nvSpPr>
        <p:spPr>
          <a:xfrm>
            <a:off x="762000" y="1690108"/>
            <a:ext cx="5342731" cy="345400"/>
          </a:xfrm>
          <a:prstGeom prst="rect">
            <a:avLst/>
          </a:prstGeom>
          <a:noFill/>
        </p:spPr>
        <p:txBody>
          <a:bodyPr wrap="square" lIns="0" rIns="0" tIns="0" bIns="0" anchor="t">
            <a:noAutofit/>
          </a:bodyPr>
          <a:lstStyle/>
          <a:p>
            <a:pPr algn="l">
              <a:lnSpc>
                <a:spcPts val="1430"/>
              </a:lnSpc>
            </a:pPr>
            <a:r>
              <a:rPr sz="1100" b="0" i="0" lang="tr-TR" kern="100">
                <a:solidFill>
                  <a:srgbClr val="56627F"/>
                </a:solidFill>
                <a:latin typeface="Calibri"/>
              </a:rPr>
              <a:t>Tevfik Teker · CC BY 3.0 (creativecommons.org/licenses/by/3.0) · Wikimedia Commons: Kapıkule Border Crossing Point - panoramio.jpg</a:t>
            </a:r>
          </a:p>
        </p:txBody>
      </p:sp>
      <p:sp>
        <p:nvSpPr>
          <p:cNvPr id="6" name="Metin 6"/>
          <p:cNvSpPr txBox="1"/>
          <p:nvPr/>
        </p:nvSpPr>
        <p:spPr>
          <a:xfrm>
            <a:off x="6254750" y="1478351"/>
            <a:ext cx="5342731" cy="198120"/>
          </a:xfrm>
          <a:prstGeom prst="rect">
            <a:avLst/>
          </a:prstGeom>
          <a:noFill/>
        </p:spPr>
        <p:txBody>
          <a:bodyPr wrap="square" lIns="0" rIns="0" tIns="0" bIns="0" anchor="t">
            <a:noAutofit/>
          </a:bodyPr>
          <a:lstStyle/>
          <a:p>
            <a:pPr algn="l">
              <a:lnSpc>
                <a:spcPts val="1560"/>
              </a:lnSpc>
            </a:pPr>
            <a:r>
              <a:rPr sz="1200" b="1" i="0" lang="tr-TR" kern="100">
                <a:solidFill>
                  <a:srgbClr val="2852B8"/>
                </a:solidFill>
                <a:latin typeface="Calibri"/>
              </a:rPr>
              <a:t>İpsala Sınır Kapısı’nda Meriç Nehri üzerindeki köprü, Edirne (2007)</a:t>
            </a:r>
          </a:p>
        </p:txBody>
      </p:sp>
      <p:sp>
        <p:nvSpPr>
          <p:cNvPr id="7" name="Metin 7"/>
          <p:cNvSpPr txBox="1"/>
          <p:nvPr/>
        </p:nvSpPr>
        <p:spPr>
          <a:xfrm>
            <a:off x="6254750" y="1690108"/>
            <a:ext cx="5342731" cy="345400"/>
          </a:xfrm>
          <a:prstGeom prst="rect">
            <a:avLst/>
          </a:prstGeom>
          <a:noFill/>
        </p:spPr>
        <p:txBody>
          <a:bodyPr wrap="square" lIns="0" rIns="0" tIns="0" bIns="0" anchor="t">
            <a:noAutofit/>
          </a:bodyPr>
          <a:lstStyle/>
          <a:p>
            <a:pPr algn="l">
              <a:lnSpc>
                <a:spcPts val="1430"/>
              </a:lnSpc>
            </a:pPr>
            <a:r>
              <a:rPr sz="1100" b="0" i="0" lang="tr-TR" kern="100">
                <a:solidFill>
                  <a:srgbClr val="56627F"/>
                </a:solidFill>
                <a:latin typeface="Calibri"/>
              </a:rPr>
              <a:t>KIZILSUNGUR · CC BY-SA 3.0 (creativecommons.org/licenses/by-sa/3.0) · Wikimedia Commons: İpsalasınırkapısı.JPG</a:t>
            </a:r>
          </a:p>
        </p:txBody>
      </p:sp>
      <p:cxnSp>
        <p:nvCxnSpPr>
          <p:cNvPr id="8" name="Connector 7"/>
          <p:cNvCxnSpPr/>
          <p:nvPr/>
        </p:nvCxnSpPr>
        <p:spPr>
          <a:xfrm>
            <a:off x="762000" y="2167930"/>
            <a:ext cx="5175250" cy="0"/>
          </a:xfrm>
          <a:prstGeom prst="line">
            <a:avLst/>
          </a:prstGeom>
          <a:ln w="12700">
            <a:solidFill>
              <a:srgbClr val="D5DEEB"/>
            </a:solidFill>
          </a:ln>
        </p:spPr>
      </p:cxnSp>
      <p:sp>
        <p:nvSpPr>
          <p:cNvPr id="9" name="Metin 9"/>
          <p:cNvSpPr txBox="1"/>
          <p:nvPr/>
        </p:nvSpPr>
        <p:spPr>
          <a:xfrm>
            <a:off x="762000" y="2217333"/>
            <a:ext cx="5342731" cy="198120"/>
          </a:xfrm>
          <a:prstGeom prst="rect">
            <a:avLst/>
          </a:prstGeom>
          <a:noFill/>
        </p:spPr>
        <p:txBody>
          <a:bodyPr wrap="square" lIns="0" rIns="0" tIns="0" bIns="0" anchor="t">
            <a:noAutofit/>
          </a:bodyPr>
          <a:lstStyle/>
          <a:p>
            <a:pPr algn="l">
              <a:lnSpc>
                <a:spcPts val="1560"/>
              </a:lnSpc>
            </a:pPr>
            <a:r>
              <a:rPr sz="1200" b="1" i="0" lang="tr-TR" kern="100">
                <a:solidFill>
                  <a:srgbClr val="2852B8"/>
                </a:solidFill>
                <a:latin typeface="Calibri"/>
              </a:rPr>
              <a:t>Akropolis tepesi ve Parthenon Tapınağı, Atina</a:t>
            </a:r>
          </a:p>
        </p:txBody>
      </p:sp>
      <p:sp>
        <p:nvSpPr>
          <p:cNvPr id="10" name="Metin 10"/>
          <p:cNvSpPr txBox="1"/>
          <p:nvPr/>
        </p:nvSpPr>
        <p:spPr>
          <a:xfrm>
            <a:off x="762000" y="2429089"/>
            <a:ext cx="5342731" cy="345400"/>
          </a:xfrm>
          <a:prstGeom prst="rect">
            <a:avLst/>
          </a:prstGeom>
          <a:noFill/>
        </p:spPr>
        <p:txBody>
          <a:bodyPr wrap="square" lIns="0" rIns="0" tIns="0" bIns="0" anchor="t">
            <a:noAutofit/>
          </a:bodyPr>
          <a:lstStyle/>
          <a:p>
            <a:pPr algn="l">
              <a:lnSpc>
                <a:spcPts val="1430"/>
              </a:lnSpc>
            </a:pPr>
            <a:r>
              <a:rPr sz="1100" b="0" i="0" lang="tr-TR" kern="100">
                <a:solidFill>
                  <a:srgbClr val="56627F"/>
                </a:solidFill>
                <a:latin typeface="Calibri"/>
              </a:rPr>
              <a:t>A.Savin · CC BY-SA 3.0 (creativecommons.org/licenses/by-sa/3.0) · Wikimedia Commons: Attica 06-13 Athens 50 View from Philopappos - Acropolis Hill.jpg</a:t>
            </a:r>
          </a:p>
        </p:txBody>
      </p:sp>
      <p:cxnSp>
        <p:nvCxnSpPr>
          <p:cNvPr id="11" name="Connector 10"/>
          <p:cNvCxnSpPr/>
          <p:nvPr/>
        </p:nvCxnSpPr>
        <p:spPr>
          <a:xfrm>
            <a:off x="6254750" y="2167930"/>
            <a:ext cx="5175250" cy="0"/>
          </a:xfrm>
          <a:prstGeom prst="line">
            <a:avLst/>
          </a:prstGeom>
          <a:ln w="12700">
            <a:solidFill>
              <a:srgbClr val="D5DEEB"/>
            </a:solidFill>
          </a:ln>
        </p:spPr>
      </p:cxnSp>
      <p:sp>
        <p:nvSpPr>
          <p:cNvPr id="12" name="Metin 12"/>
          <p:cNvSpPr txBox="1"/>
          <p:nvPr/>
        </p:nvSpPr>
        <p:spPr>
          <a:xfrm>
            <a:off x="6254750" y="2217333"/>
            <a:ext cx="5342731" cy="198120"/>
          </a:xfrm>
          <a:prstGeom prst="rect">
            <a:avLst/>
          </a:prstGeom>
          <a:noFill/>
        </p:spPr>
        <p:txBody>
          <a:bodyPr wrap="square" lIns="0" rIns="0" tIns="0" bIns="0" anchor="t">
            <a:noAutofit/>
          </a:bodyPr>
          <a:lstStyle/>
          <a:p>
            <a:pPr algn="l">
              <a:lnSpc>
                <a:spcPts val="1560"/>
              </a:lnSpc>
            </a:pPr>
            <a:r>
              <a:rPr sz="1200" b="1" i="0" lang="tr-TR" kern="100">
                <a:solidFill>
                  <a:srgbClr val="2852B8"/>
                </a:solidFill>
                <a:latin typeface="Calibri"/>
              </a:rPr>
              <a:t>Aleksandr Nevski Katedrali, Sofya</a:t>
            </a:r>
          </a:p>
        </p:txBody>
      </p:sp>
      <p:sp>
        <p:nvSpPr>
          <p:cNvPr id="13" name="Metin 13"/>
          <p:cNvSpPr txBox="1"/>
          <p:nvPr/>
        </p:nvSpPr>
        <p:spPr>
          <a:xfrm>
            <a:off x="6254750" y="2429089"/>
            <a:ext cx="5342731" cy="345400"/>
          </a:xfrm>
          <a:prstGeom prst="rect">
            <a:avLst/>
          </a:prstGeom>
          <a:noFill/>
        </p:spPr>
        <p:txBody>
          <a:bodyPr wrap="square" lIns="0" rIns="0" tIns="0" bIns="0" anchor="t">
            <a:noAutofit/>
          </a:bodyPr>
          <a:lstStyle/>
          <a:p>
            <a:pPr algn="l">
              <a:lnSpc>
                <a:spcPts val="1430"/>
              </a:lnSpc>
            </a:pPr>
            <a:r>
              <a:rPr sz="1100" b="0" i="0" lang="tr-TR" kern="100">
                <a:solidFill>
                  <a:srgbClr val="56627F"/>
                </a:solidFill>
                <a:latin typeface="Calibri"/>
              </a:rPr>
              <a:t>Matti Blume · CC BY-SA 4.0 (creativecommons.org/licenses/by-sa/4.0) · Wikimedia Commons: Cathedral, Sofia (P1070747).jpg</a:t>
            </a:r>
          </a:p>
        </p:txBody>
      </p:sp>
      <p:cxnSp>
        <p:nvCxnSpPr>
          <p:cNvPr id="14" name="Connector 13"/>
          <p:cNvCxnSpPr/>
          <p:nvPr/>
        </p:nvCxnSpPr>
        <p:spPr>
          <a:xfrm>
            <a:off x="762000" y="2906911"/>
            <a:ext cx="5175250" cy="0"/>
          </a:xfrm>
          <a:prstGeom prst="line">
            <a:avLst/>
          </a:prstGeom>
          <a:ln w="12700">
            <a:solidFill>
              <a:srgbClr val="D5DEEB"/>
            </a:solidFill>
          </a:ln>
        </p:spPr>
      </p:cxnSp>
      <p:sp>
        <p:nvSpPr>
          <p:cNvPr id="15" name="Metin 15"/>
          <p:cNvSpPr txBox="1"/>
          <p:nvPr/>
        </p:nvSpPr>
        <p:spPr>
          <a:xfrm>
            <a:off x="762000" y="2956314"/>
            <a:ext cx="5342731" cy="198120"/>
          </a:xfrm>
          <a:prstGeom prst="rect">
            <a:avLst/>
          </a:prstGeom>
          <a:noFill/>
        </p:spPr>
        <p:txBody>
          <a:bodyPr wrap="square" lIns="0" rIns="0" tIns="0" bIns="0" anchor="t">
            <a:noAutofit/>
          </a:bodyPr>
          <a:lstStyle/>
          <a:p>
            <a:pPr algn="l">
              <a:lnSpc>
                <a:spcPts val="1560"/>
              </a:lnSpc>
            </a:pPr>
            <a:r>
              <a:rPr sz="1200" b="1" i="0" lang="tr-TR" kern="100">
                <a:solidFill>
                  <a:srgbClr val="2852B8"/>
                </a:solidFill>
                <a:latin typeface="Calibri"/>
              </a:rPr>
              <a:t>Narikala Kalesi ve eski şehir, Tiflis</a:t>
            </a:r>
          </a:p>
        </p:txBody>
      </p:sp>
      <p:sp>
        <p:nvSpPr>
          <p:cNvPr id="16" name="Metin 16"/>
          <p:cNvSpPr txBox="1"/>
          <p:nvPr/>
        </p:nvSpPr>
        <p:spPr>
          <a:xfrm>
            <a:off x="762000" y="3168071"/>
            <a:ext cx="5342731" cy="345400"/>
          </a:xfrm>
          <a:prstGeom prst="rect">
            <a:avLst/>
          </a:prstGeom>
          <a:noFill/>
        </p:spPr>
        <p:txBody>
          <a:bodyPr wrap="square" lIns="0" rIns="0" tIns="0" bIns="0" anchor="t">
            <a:noAutofit/>
          </a:bodyPr>
          <a:lstStyle/>
          <a:p>
            <a:pPr algn="l">
              <a:lnSpc>
                <a:spcPts val="1430"/>
              </a:lnSpc>
            </a:pPr>
            <a:r>
              <a:rPr sz="1100" b="0" i="0" lang="tr-TR" kern="100">
                <a:solidFill>
                  <a:srgbClr val="56627F"/>
                </a:solidFill>
                <a:latin typeface="Calibri"/>
              </a:rPr>
              <a:t>LeontinaVarlamonva · CC0 · Wikimedia Commons: Fortress and Old Town of Tbilisi at dusk, Tbilisi, Georgia.jpg</a:t>
            </a:r>
          </a:p>
        </p:txBody>
      </p:sp>
      <p:cxnSp>
        <p:nvCxnSpPr>
          <p:cNvPr id="17" name="Connector 16"/>
          <p:cNvCxnSpPr/>
          <p:nvPr/>
        </p:nvCxnSpPr>
        <p:spPr>
          <a:xfrm>
            <a:off x="6254750" y="2906911"/>
            <a:ext cx="5175250" cy="0"/>
          </a:xfrm>
          <a:prstGeom prst="line">
            <a:avLst/>
          </a:prstGeom>
          <a:ln w="12700">
            <a:solidFill>
              <a:srgbClr val="D5DEEB"/>
            </a:solidFill>
          </a:ln>
        </p:spPr>
      </p:cxnSp>
      <p:sp>
        <p:nvSpPr>
          <p:cNvPr id="18" name="Metin 18"/>
          <p:cNvSpPr txBox="1"/>
          <p:nvPr/>
        </p:nvSpPr>
        <p:spPr>
          <a:xfrm>
            <a:off x="6254750" y="2956314"/>
            <a:ext cx="5342731" cy="198120"/>
          </a:xfrm>
          <a:prstGeom prst="rect">
            <a:avLst/>
          </a:prstGeom>
          <a:noFill/>
        </p:spPr>
        <p:txBody>
          <a:bodyPr wrap="square" lIns="0" rIns="0" tIns="0" bIns="0" anchor="t">
            <a:noAutofit/>
          </a:bodyPr>
          <a:lstStyle/>
          <a:p>
            <a:pPr algn="l">
              <a:lnSpc>
                <a:spcPts val="1560"/>
              </a:lnSpc>
            </a:pPr>
            <a:r>
              <a:rPr sz="1200" b="1" i="0" lang="tr-TR" kern="100">
                <a:solidFill>
                  <a:srgbClr val="2852B8"/>
                </a:solidFill>
                <a:latin typeface="Calibri"/>
              </a:rPr>
              <a:t>Cumhuriyet Meydanı ve Hükûmet Binası, Erivan</a:t>
            </a:r>
          </a:p>
        </p:txBody>
      </p:sp>
      <p:sp>
        <p:nvSpPr>
          <p:cNvPr id="19" name="Metin 19"/>
          <p:cNvSpPr txBox="1"/>
          <p:nvPr/>
        </p:nvSpPr>
        <p:spPr>
          <a:xfrm>
            <a:off x="6254750" y="3168071"/>
            <a:ext cx="5342731" cy="345400"/>
          </a:xfrm>
          <a:prstGeom prst="rect">
            <a:avLst/>
          </a:prstGeom>
          <a:noFill/>
        </p:spPr>
        <p:txBody>
          <a:bodyPr wrap="square" lIns="0" rIns="0" tIns="0" bIns="0" anchor="t">
            <a:noAutofit/>
          </a:bodyPr>
          <a:lstStyle/>
          <a:p>
            <a:pPr algn="l">
              <a:lnSpc>
                <a:spcPts val="1430"/>
              </a:lnSpc>
            </a:pPr>
            <a:r>
              <a:rPr sz="1100" b="0" i="0" lang="tr-TR" kern="100">
                <a:solidFill>
                  <a:srgbClr val="56627F"/>
                </a:solidFill>
                <a:latin typeface="Calibri"/>
              </a:rPr>
              <a:t>Vyacheslav Argenberg · CC BY 4.0 (creativecommons.org/licenses/by/4.0) · Wikimedia Commons: Yerevan, Republic Square of Yerevan 2, Armenia.jpg</a:t>
            </a:r>
          </a:p>
        </p:txBody>
      </p:sp>
      <p:cxnSp>
        <p:nvCxnSpPr>
          <p:cNvPr id="20" name="Connector 19"/>
          <p:cNvCxnSpPr/>
          <p:nvPr/>
        </p:nvCxnSpPr>
        <p:spPr>
          <a:xfrm>
            <a:off x="762000" y="3645892"/>
            <a:ext cx="5175250" cy="0"/>
          </a:xfrm>
          <a:prstGeom prst="line">
            <a:avLst/>
          </a:prstGeom>
          <a:ln w="12700">
            <a:solidFill>
              <a:srgbClr val="D5DEEB"/>
            </a:solidFill>
          </a:ln>
        </p:spPr>
      </p:cxnSp>
      <p:sp>
        <p:nvSpPr>
          <p:cNvPr id="21" name="Metin 21"/>
          <p:cNvSpPr txBox="1"/>
          <p:nvPr/>
        </p:nvSpPr>
        <p:spPr>
          <a:xfrm>
            <a:off x="762000" y="3695295"/>
            <a:ext cx="5342731" cy="198120"/>
          </a:xfrm>
          <a:prstGeom prst="rect">
            <a:avLst/>
          </a:prstGeom>
          <a:noFill/>
        </p:spPr>
        <p:txBody>
          <a:bodyPr wrap="square" lIns="0" rIns="0" tIns="0" bIns="0" anchor="t">
            <a:noAutofit/>
          </a:bodyPr>
          <a:lstStyle/>
          <a:p>
            <a:pPr algn="l">
              <a:lnSpc>
                <a:spcPts val="1560"/>
              </a:lnSpc>
            </a:pPr>
            <a:r>
              <a:rPr sz="1200" b="1" i="0" lang="tr-TR" kern="100">
                <a:solidFill>
                  <a:srgbClr val="2852B8"/>
                </a:solidFill>
                <a:latin typeface="Calibri"/>
              </a:rPr>
              <a:t>Kız Kalesi, İçerişehir, Bakü</a:t>
            </a:r>
          </a:p>
        </p:txBody>
      </p:sp>
      <p:sp>
        <p:nvSpPr>
          <p:cNvPr id="22" name="Metin 22"/>
          <p:cNvSpPr txBox="1"/>
          <p:nvPr/>
        </p:nvSpPr>
        <p:spPr>
          <a:xfrm>
            <a:off x="762000" y="3907052"/>
            <a:ext cx="5342731" cy="345400"/>
          </a:xfrm>
          <a:prstGeom prst="rect">
            <a:avLst/>
          </a:prstGeom>
          <a:noFill/>
        </p:spPr>
        <p:txBody>
          <a:bodyPr wrap="square" lIns="0" rIns="0" tIns="0" bIns="0" anchor="t">
            <a:noAutofit/>
          </a:bodyPr>
          <a:lstStyle/>
          <a:p>
            <a:pPr algn="l">
              <a:lnSpc>
                <a:spcPts val="1430"/>
              </a:lnSpc>
            </a:pPr>
            <a:r>
              <a:rPr sz="1100" b="0" i="0" lang="tr-TR" kern="100">
                <a:solidFill>
                  <a:srgbClr val="56627F"/>
                </a:solidFill>
                <a:latin typeface="Calibri"/>
              </a:rPr>
              <a:t>AlixSaz · CC BY-SA 4.0 (creativecommons.org/licenses/by-sa/4.0) · Wikimedia Commons: Maiden Tower in Baku 2015.jpg</a:t>
            </a:r>
          </a:p>
        </p:txBody>
      </p:sp>
      <p:cxnSp>
        <p:nvCxnSpPr>
          <p:cNvPr id="23" name="Connector 22"/>
          <p:cNvCxnSpPr/>
          <p:nvPr/>
        </p:nvCxnSpPr>
        <p:spPr>
          <a:xfrm>
            <a:off x="6254750" y="3645892"/>
            <a:ext cx="5175250" cy="0"/>
          </a:xfrm>
          <a:prstGeom prst="line">
            <a:avLst/>
          </a:prstGeom>
          <a:ln w="12700">
            <a:solidFill>
              <a:srgbClr val="D5DEEB"/>
            </a:solidFill>
          </a:ln>
        </p:spPr>
      </p:cxnSp>
      <p:sp>
        <p:nvSpPr>
          <p:cNvPr id="24" name="Metin 24"/>
          <p:cNvSpPr txBox="1"/>
          <p:nvPr/>
        </p:nvSpPr>
        <p:spPr>
          <a:xfrm>
            <a:off x="6254750" y="3695295"/>
            <a:ext cx="5342731" cy="198120"/>
          </a:xfrm>
          <a:prstGeom prst="rect">
            <a:avLst/>
          </a:prstGeom>
          <a:noFill/>
        </p:spPr>
        <p:txBody>
          <a:bodyPr wrap="square" lIns="0" rIns="0" tIns="0" bIns="0" anchor="t">
            <a:noAutofit/>
          </a:bodyPr>
          <a:lstStyle/>
          <a:p>
            <a:pPr algn="l">
              <a:lnSpc>
                <a:spcPts val="1560"/>
              </a:lnSpc>
            </a:pPr>
            <a:r>
              <a:rPr sz="1200" b="1" i="0" lang="tr-TR" kern="100">
                <a:solidFill>
                  <a:srgbClr val="2852B8"/>
                </a:solidFill>
                <a:latin typeface="Calibri"/>
              </a:rPr>
              <a:t>Azadi (Özgürlük) Kulesi, Tahran</a:t>
            </a:r>
          </a:p>
        </p:txBody>
      </p:sp>
      <p:sp>
        <p:nvSpPr>
          <p:cNvPr id="25" name="Metin 25"/>
          <p:cNvSpPr txBox="1"/>
          <p:nvPr/>
        </p:nvSpPr>
        <p:spPr>
          <a:xfrm>
            <a:off x="6254750" y="3907052"/>
            <a:ext cx="5342731" cy="345400"/>
          </a:xfrm>
          <a:prstGeom prst="rect">
            <a:avLst/>
          </a:prstGeom>
          <a:noFill/>
        </p:spPr>
        <p:txBody>
          <a:bodyPr wrap="square" lIns="0" rIns="0" tIns="0" bIns="0" anchor="t">
            <a:noAutofit/>
          </a:bodyPr>
          <a:lstStyle/>
          <a:p>
            <a:pPr algn="l">
              <a:lnSpc>
                <a:spcPts val="1430"/>
              </a:lnSpc>
            </a:pPr>
            <a:r>
              <a:rPr sz="1100" b="0" i="0" lang="tr-TR" kern="100">
                <a:solidFill>
                  <a:srgbClr val="56627F"/>
                </a:solidFill>
                <a:latin typeface="Calibri"/>
              </a:rPr>
              <a:t>Bernard Gagnon · CC BY-SA 4.0 (creativecommons.org/licenses/by-sa/4.0) · Wikimedia Commons: Azadi Tower, Tehran.jpg</a:t>
            </a:r>
          </a:p>
        </p:txBody>
      </p:sp>
      <p:cxnSp>
        <p:nvCxnSpPr>
          <p:cNvPr id="26" name="Connector 25"/>
          <p:cNvCxnSpPr/>
          <p:nvPr/>
        </p:nvCxnSpPr>
        <p:spPr>
          <a:xfrm>
            <a:off x="762000" y="4384873"/>
            <a:ext cx="5175250" cy="0"/>
          </a:xfrm>
          <a:prstGeom prst="line">
            <a:avLst/>
          </a:prstGeom>
          <a:ln w="12700">
            <a:solidFill>
              <a:srgbClr val="D5DEEB"/>
            </a:solidFill>
          </a:ln>
        </p:spPr>
      </p:cxnSp>
      <p:sp>
        <p:nvSpPr>
          <p:cNvPr id="27" name="Metin 27"/>
          <p:cNvSpPr txBox="1"/>
          <p:nvPr/>
        </p:nvSpPr>
        <p:spPr>
          <a:xfrm>
            <a:off x="762000" y="4434276"/>
            <a:ext cx="5342731" cy="198120"/>
          </a:xfrm>
          <a:prstGeom prst="rect">
            <a:avLst/>
          </a:prstGeom>
          <a:noFill/>
        </p:spPr>
        <p:txBody>
          <a:bodyPr wrap="square" lIns="0" rIns="0" tIns="0" bIns="0" anchor="t">
            <a:noAutofit/>
          </a:bodyPr>
          <a:lstStyle/>
          <a:p>
            <a:pPr algn="l">
              <a:lnSpc>
                <a:spcPts val="1560"/>
              </a:lnSpc>
            </a:pPr>
            <a:r>
              <a:rPr sz="1200" b="1" i="0" lang="tr-TR" kern="100">
                <a:solidFill>
                  <a:srgbClr val="2852B8"/>
                </a:solidFill>
                <a:latin typeface="Calibri"/>
              </a:rPr>
              <a:t>Müstansıriye Medresesi’nin avlusu, Bağdat</a:t>
            </a:r>
          </a:p>
        </p:txBody>
      </p:sp>
      <p:sp>
        <p:nvSpPr>
          <p:cNvPr id="28" name="Metin 28"/>
          <p:cNvSpPr txBox="1"/>
          <p:nvPr/>
        </p:nvSpPr>
        <p:spPr>
          <a:xfrm>
            <a:off x="762000" y="4646033"/>
            <a:ext cx="5342731" cy="345400"/>
          </a:xfrm>
          <a:prstGeom prst="rect">
            <a:avLst/>
          </a:prstGeom>
          <a:noFill/>
        </p:spPr>
        <p:txBody>
          <a:bodyPr wrap="square" lIns="0" rIns="0" tIns="0" bIns="0" anchor="t">
            <a:noAutofit/>
          </a:bodyPr>
          <a:lstStyle/>
          <a:p>
            <a:pPr algn="l">
              <a:lnSpc>
                <a:spcPts val="1430"/>
              </a:lnSpc>
            </a:pPr>
            <a:r>
              <a:rPr sz="1100" b="0" i="0" lang="tr-TR" kern="100">
                <a:solidFill>
                  <a:srgbClr val="56627F"/>
                </a:solidFill>
                <a:latin typeface="Calibri"/>
              </a:rPr>
              <a:t>Taisir Mahdi · CC BY-SA 4.0 (creativecommons.org/licenses/by-sa/4.0) · Wikimedia Commons: المدرسة المستنصرية في بغداد (3).jpg</a:t>
            </a:r>
          </a:p>
        </p:txBody>
      </p:sp>
      <p:cxnSp>
        <p:nvCxnSpPr>
          <p:cNvPr id="29" name="Connector 28"/>
          <p:cNvCxnSpPr/>
          <p:nvPr/>
        </p:nvCxnSpPr>
        <p:spPr>
          <a:xfrm>
            <a:off x="6254750" y="4384873"/>
            <a:ext cx="5175250" cy="0"/>
          </a:xfrm>
          <a:prstGeom prst="line">
            <a:avLst/>
          </a:prstGeom>
          <a:ln w="12700">
            <a:solidFill>
              <a:srgbClr val="D5DEEB"/>
            </a:solidFill>
          </a:ln>
        </p:spPr>
      </p:cxnSp>
      <p:sp>
        <p:nvSpPr>
          <p:cNvPr id="30" name="Metin 30"/>
          <p:cNvSpPr txBox="1"/>
          <p:nvPr/>
        </p:nvSpPr>
        <p:spPr>
          <a:xfrm>
            <a:off x="6254750" y="4434276"/>
            <a:ext cx="5342731" cy="198120"/>
          </a:xfrm>
          <a:prstGeom prst="rect">
            <a:avLst/>
          </a:prstGeom>
          <a:noFill/>
        </p:spPr>
        <p:txBody>
          <a:bodyPr wrap="square" lIns="0" rIns="0" tIns="0" bIns="0" anchor="t">
            <a:noAutofit/>
          </a:bodyPr>
          <a:lstStyle/>
          <a:p>
            <a:pPr algn="l">
              <a:lnSpc>
                <a:spcPts val="1560"/>
              </a:lnSpc>
            </a:pPr>
            <a:r>
              <a:rPr sz="1200" b="1" i="0" lang="tr-TR" kern="100">
                <a:solidFill>
                  <a:srgbClr val="2852B8"/>
                </a:solidFill>
                <a:latin typeface="Calibri"/>
              </a:rPr>
              <a:t>Emevi Camii’nin avlusu, Şam</a:t>
            </a:r>
          </a:p>
        </p:txBody>
      </p:sp>
      <p:sp>
        <p:nvSpPr>
          <p:cNvPr id="31" name="Metin 31"/>
          <p:cNvSpPr txBox="1"/>
          <p:nvPr/>
        </p:nvSpPr>
        <p:spPr>
          <a:xfrm>
            <a:off x="6254750" y="4646033"/>
            <a:ext cx="5342731" cy="345400"/>
          </a:xfrm>
          <a:prstGeom prst="rect">
            <a:avLst/>
          </a:prstGeom>
          <a:noFill/>
        </p:spPr>
        <p:txBody>
          <a:bodyPr wrap="square" lIns="0" rIns="0" tIns="0" bIns="0" anchor="t">
            <a:noAutofit/>
          </a:bodyPr>
          <a:lstStyle/>
          <a:p>
            <a:pPr algn="l">
              <a:lnSpc>
                <a:spcPts val="1430"/>
              </a:lnSpc>
            </a:pPr>
            <a:r>
              <a:rPr sz="1100" b="0" i="0" lang="tr-TR" kern="100">
                <a:solidFill>
                  <a:srgbClr val="56627F"/>
                </a:solidFill>
                <a:latin typeface="Calibri"/>
              </a:rPr>
              <a:t>Vyacheslav Argenberg · CC BY 4.0 (creativecommons.org/licenses/by/4.0) · Wikimedia Commons: The Umayyad Mosque, Great Mosque of Damascus, Damascus, Syria.jpg</a:t>
            </a:r>
          </a:p>
        </p:txBody>
      </p:sp>
      <p:sp>
        <p:nvSpPr>
          <p:cNvPr id="32" name="Metin 32"/>
          <p:cNvSpPr txBox="1"/>
          <p:nvPr/>
        </p:nvSpPr>
        <p:spPr>
          <a:xfrm>
            <a:off x="762000" y="6387417"/>
            <a:ext cx="2651770"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Evimiz Dünya Sunusu · 5. Sınıf Sosyal Bilgiler</a:t>
            </a:r>
          </a:p>
        </p:txBody>
      </p:sp>
      <p:sp>
        <p:nvSpPr>
          <p:cNvPr id="33" name="Metin 33"/>
          <p:cNvSpPr txBox="1"/>
          <p:nvPr/>
        </p:nvSpPr>
        <p:spPr>
          <a:xfrm>
            <a:off x="11289407" y="6387417"/>
            <a:ext cx="182208" cy="160020"/>
          </a:xfrm>
          <a:prstGeom prst="rect">
            <a:avLst/>
          </a:prstGeom>
          <a:noFill/>
        </p:spPr>
        <p:txBody>
          <a:bodyPr wrap="square" lIns="0" rIns="0" tIns="0" bIns="0" anchor="t">
            <a:noAutofit/>
          </a:bodyPr>
          <a:lstStyle/>
          <a:p>
            <a:pPr algn="l">
              <a:lnSpc>
                <a:spcPts val="1260"/>
              </a:lnSpc>
            </a:pPr>
            <a:r>
              <a:rPr sz="1050" b="1" i="0" lang="tr-TR" kern="100" spc="21">
                <a:solidFill>
                  <a:srgbClr val="56627F"/>
                </a:solidFill>
                <a:latin typeface="Calibri"/>
              </a:rPr>
              <a:t>66</a:t>
            </a:r>
          </a:p>
        </p:txBody>
      </p:sp>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Ülkemize Kara Sınırı Olan Komşu Devletler</dc:title>
  <dc:subject>5. Sınıf Sosyal Bilgiler · Evimiz Dünya · SB.5.2.4</dc:subject>
  <dc:creator/>
  <cp:keywords>evimiz dünya sunusu, komşu devletler sunusu, kara sınırı komşularımız sunusu, 5. sınıf sosyal bilgiler sunusu, online sunu, bağımsızlık sembolleri, komşu ülkelerin başkentleri, Nahçıvan</cp:keywords>
  <dc:description>generated using python-pptx</dc:description>
  <cp:lastModifiedBy/>
  <cp:revision>1</cp:revision>
  <dcterms:created xsi:type="dcterms:W3CDTF">2013-01-27T09:14:16Z</dcterms:created>
  <dcterms:modified xsi:type="dcterms:W3CDTF">2013-01-27T09:15:58Z</dcterms:modified>
  <cp:category/>
  <dc:language>tr-TR</dc:language>
</cp:coreProperties>
</file>